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  <p:sldMasterId id="2147483754" r:id="rId5"/>
    <p:sldMasterId id="2147483792" r:id="rId6"/>
  </p:sldMasterIdLst>
  <p:notesMasterIdLst>
    <p:notesMasterId r:id="rId12"/>
  </p:notesMasterIdLst>
  <p:handoutMasterIdLst>
    <p:handoutMasterId r:id="rId13"/>
  </p:handoutMasterIdLst>
  <p:sldIdLst>
    <p:sldId id="256" r:id="rId7"/>
    <p:sldId id="274" r:id="rId8"/>
    <p:sldId id="276" r:id="rId9"/>
    <p:sldId id="278" r:id="rId10"/>
    <p:sldId id="262" r:id="rId11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D60093"/>
    <a:srgbClr val="FFCCCC"/>
    <a:srgbClr val="CC0099"/>
    <a:srgbClr val="993366"/>
    <a:srgbClr val="FF0066"/>
    <a:srgbClr val="660033"/>
    <a:srgbClr val="660066"/>
    <a:srgbClr val="394404"/>
    <a:srgbClr val="5F6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41686-1DB1-4F86-809E-51419A8458E6}" v="3288" dt="2025-02-17T23:46:11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1988" autoAdjust="0"/>
  </p:normalViewPr>
  <p:slideViewPr>
    <p:cSldViewPr>
      <p:cViewPr>
        <p:scale>
          <a:sx n="50" d="100"/>
          <a:sy n="50" d="100"/>
        </p:scale>
        <p:origin x="1587" y="6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C82810-2652-4570-9588-C29020FB91C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DBA7145F-9BF5-43DA-98E5-D92DF4ED2619}">
      <dgm:prSet phldrT="[Text]" custT="1"/>
      <dgm:spPr>
        <a:xfrm>
          <a:off x="100199" y="1997"/>
          <a:ext cx="2279861" cy="1139930"/>
        </a:xfrm>
        <a:prstGeom prst="roundRect">
          <a:avLst>
            <a:gd name="adj" fmla="val 10000"/>
          </a:avLst>
        </a:prstGeom>
        <a:solidFill>
          <a:schemeClr val="accent1"/>
        </a:solidFill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ZA" sz="18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Structural Reform of PAIA</a:t>
          </a:r>
        </a:p>
      </dgm:t>
    </dgm:pt>
    <dgm:pt modelId="{4E4EF0B1-3481-468B-9F9C-8D4C8BFAA68B}" type="parTrans" cxnId="{6AF31DC1-C90A-4C6F-9608-9BE088737C8B}">
      <dgm:prSet/>
      <dgm:spPr/>
      <dgm:t>
        <a:bodyPr/>
        <a:lstStyle/>
        <a:p>
          <a:endParaRPr lang="en-ZA"/>
        </a:p>
      </dgm:t>
    </dgm:pt>
    <dgm:pt modelId="{314E3BB4-3388-4675-9DBD-D4DB9161708C}" type="sibTrans" cxnId="{6AF31DC1-C90A-4C6F-9608-9BE088737C8B}">
      <dgm:prSet/>
      <dgm:spPr/>
      <dgm:t>
        <a:bodyPr/>
        <a:lstStyle/>
        <a:p>
          <a:endParaRPr lang="en-ZA"/>
        </a:p>
      </dgm:t>
    </dgm:pt>
    <dgm:pt modelId="{60A1D67C-DC72-47AD-964F-8AAD7F7E8348}">
      <dgm:prSet phldrT="[Text]" custT="1"/>
      <dgm:spPr>
        <a:xfrm>
          <a:off x="556171" y="1426911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ZA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Increased efficiency and effectiveness</a:t>
          </a:r>
        </a:p>
      </dgm:t>
    </dgm:pt>
    <dgm:pt modelId="{421FC9C0-2910-4A18-A35B-A1A09F732901}" type="parTrans" cxnId="{108BA13E-EFCC-44CA-9142-975AC7E4CE2D}">
      <dgm:prSet/>
      <dgm:spPr>
        <a:xfrm>
          <a:off x="328185" y="1141928"/>
          <a:ext cx="227986" cy="854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948"/>
              </a:lnTo>
              <a:lnTo>
                <a:pt x="227986" y="854948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endParaRPr lang="en-ZA"/>
        </a:p>
      </dgm:t>
    </dgm:pt>
    <dgm:pt modelId="{DAF74F4B-F7D1-46F4-82E3-4E8EA9C02B25}" type="sibTrans" cxnId="{108BA13E-EFCC-44CA-9142-975AC7E4CE2D}">
      <dgm:prSet/>
      <dgm:spPr/>
      <dgm:t>
        <a:bodyPr/>
        <a:lstStyle/>
        <a:p>
          <a:endParaRPr lang="en-ZA"/>
        </a:p>
      </dgm:t>
    </dgm:pt>
    <dgm:pt modelId="{3AE6718B-FE87-4AE2-8935-12CB02E77C22}">
      <dgm:prSet phldrT="[Text]" custT="1"/>
      <dgm:spPr>
        <a:xfrm>
          <a:off x="556171" y="2851824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ZA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Meaningful recourse for non-compliance</a:t>
          </a:r>
        </a:p>
      </dgm:t>
    </dgm:pt>
    <dgm:pt modelId="{F65B8EEA-A912-418D-AEED-3EA54DFA49CB}" type="parTrans" cxnId="{C7E78E3F-FB10-4449-8DE1-8B79D8CA41D6}">
      <dgm:prSet/>
      <dgm:spPr>
        <a:xfrm>
          <a:off x="328185" y="1141928"/>
          <a:ext cx="227986" cy="22798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9861"/>
              </a:lnTo>
              <a:lnTo>
                <a:pt x="227986" y="2279861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endParaRPr lang="en-ZA"/>
        </a:p>
      </dgm:t>
    </dgm:pt>
    <dgm:pt modelId="{CCAD6F31-5790-4EF9-BA34-CF27FB327CDD}" type="sibTrans" cxnId="{C7E78E3F-FB10-4449-8DE1-8B79D8CA41D6}">
      <dgm:prSet/>
      <dgm:spPr/>
      <dgm:t>
        <a:bodyPr/>
        <a:lstStyle/>
        <a:p>
          <a:endParaRPr lang="en-ZA"/>
        </a:p>
      </dgm:t>
    </dgm:pt>
    <dgm:pt modelId="{77B9453A-4EF1-4943-A514-03BB47CF227C}">
      <dgm:prSet phldrT="[Text]" custT="1"/>
      <dgm:spPr>
        <a:xfrm>
          <a:off x="2950026" y="1997"/>
          <a:ext cx="2279861" cy="1139930"/>
        </a:xfrm>
        <a:prstGeom prst="roundRect">
          <a:avLst>
            <a:gd name="adj" fmla="val 10000"/>
          </a:avLst>
        </a:prstGeom>
        <a:solidFill>
          <a:schemeClr val="accent1"/>
        </a:solidFill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ZA" sz="18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Modernisation of PAIA</a:t>
          </a:r>
        </a:p>
      </dgm:t>
    </dgm:pt>
    <dgm:pt modelId="{723460E2-1D89-460E-AC59-EFCC5E3142A3}" type="parTrans" cxnId="{BC965239-8ED8-4511-900C-7382A97FD22B}">
      <dgm:prSet/>
      <dgm:spPr/>
      <dgm:t>
        <a:bodyPr/>
        <a:lstStyle/>
        <a:p>
          <a:endParaRPr lang="en-ZA"/>
        </a:p>
      </dgm:t>
    </dgm:pt>
    <dgm:pt modelId="{570C30A7-5F4D-4C9C-843C-F275F63C8363}" type="sibTrans" cxnId="{BC965239-8ED8-4511-900C-7382A97FD22B}">
      <dgm:prSet/>
      <dgm:spPr/>
      <dgm:t>
        <a:bodyPr/>
        <a:lstStyle/>
        <a:p>
          <a:endParaRPr lang="en-ZA"/>
        </a:p>
      </dgm:t>
    </dgm:pt>
    <dgm:pt modelId="{D5FE0966-CB7C-4FAA-AC7E-3B813467557D}">
      <dgm:prSet phldrT="[Text]" custT="1"/>
      <dgm:spPr>
        <a:xfrm>
          <a:off x="3405999" y="1426911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ZA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Develop into the digital age</a:t>
          </a:r>
        </a:p>
      </dgm:t>
    </dgm:pt>
    <dgm:pt modelId="{2339145B-5E60-4038-8DCD-F5A56ABAECA2}" type="parTrans" cxnId="{DC996828-DCA5-4A55-A075-3DA852FFA4CC}">
      <dgm:prSet/>
      <dgm:spPr>
        <a:xfrm>
          <a:off x="3178012" y="1141928"/>
          <a:ext cx="227986" cy="854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948"/>
              </a:lnTo>
              <a:lnTo>
                <a:pt x="227986" y="854948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endParaRPr lang="en-ZA"/>
        </a:p>
      </dgm:t>
    </dgm:pt>
    <dgm:pt modelId="{04535517-AEA6-489F-9D48-E9204CBBDAA3}" type="sibTrans" cxnId="{DC996828-DCA5-4A55-A075-3DA852FFA4CC}">
      <dgm:prSet/>
      <dgm:spPr/>
      <dgm:t>
        <a:bodyPr/>
        <a:lstStyle/>
        <a:p>
          <a:endParaRPr lang="en-ZA"/>
        </a:p>
      </dgm:t>
    </dgm:pt>
    <dgm:pt modelId="{C14529E2-6F1D-464C-B30A-AF6550FD20EE}">
      <dgm:prSet phldrT="[Text]" custT="1"/>
      <dgm:spPr>
        <a:xfrm>
          <a:off x="556171" y="4276738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ZA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Emphasis on the public interest value of information</a:t>
          </a:r>
        </a:p>
      </dgm:t>
    </dgm:pt>
    <dgm:pt modelId="{B401ACBB-B802-436F-9B89-C7050D8E8EC6}" type="parTrans" cxnId="{1BAF22D4-AEA1-45AF-AA8B-E32671CF2F72}">
      <dgm:prSet/>
      <dgm:spPr>
        <a:xfrm>
          <a:off x="328185" y="1141928"/>
          <a:ext cx="227986" cy="3704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4775"/>
              </a:lnTo>
              <a:lnTo>
                <a:pt x="227986" y="3704775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endParaRPr lang="en-ZA"/>
        </a:p>
      </dgm:t>
    </dgm:pt>
    <dgm:pt modelId="{C6CD9BF5-A818-410D-9C60-7186D13782AF}" type="sibTrans" cxnId="{1BAF22D4-AEA1-45AF-AA8B-E32671CF2F72}">
      <dgm:prSet/>
      <dgm:spPr/>
      <dgm:t>
        <a:bodyPr/>
        <a:lstStyle/>
        <a:p>
          <a:endParaRPr lang="en-ZA"/>
        </a:p>
      </dgm:t>
    </dgm:pt>
    <dgm:pt modelId="{BCCB5E77-B209-4DC2-A8AE-989E47397690}">
      <dgm:prSet phldrT="[Text]" custT="1"/>
      <dgm:spPr>
        <a:xfrm>
          <a:off x="3405999" y="2851824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ZA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Removal of undue barriers to access</a:t>
          </a:r>
        </a:p>
      </dgm:t>
    </dgm:pt>
    <dgm:pt modelId="{1B048E1B-27AC-42FC-8896-38F29F2EE915}" type="parTrans" cxnId="{910A48C4-7DB0-40FB-92B7-F76CC3FD5BE3}">
      <dgm:prSet/>
      <dgm:spPr>
        <a:xfrm>
          <a:off x="3178012" y="1141928"/>
          <a:ext cx="227986" cy="22798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9861"/>
              </a:lnTo>
              <a:lnTo>
                <a:pt x="227986" y="2279861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endParaRPr lang="en-ZA"/>
        </a:p>
      </dgm:t>
    </dgm:pt>
    <dgm:pt modelId="{5055DF85-0139-408D-8B1B-3AB0449A5943}" type="sibTrans" cxnId="{910A48C4-7DB0-40FB-92B7-F76CC3FD5BE3}">
      <dgm:prSet/>
      <dgm:spPr/>
      <dgm:t>
        <a:bodyPr/>
        <a:lstStyle/>
        <a:p>
          <a:endParaRPr lang="en-ZA"/>
        </a:p>
      </dgm:t>
    </dgm:pt>
    <dgm:pt modelId="{05940854-C4C2-40B0-8C74-DAF76ED89013}">
      <dgm:prSet phldrT="[Text]" custT="1"/>
      <dgm:spPr>
        <a:xfrm>
          <a:off x="3405999" y="4276738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ZA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Access to online information imperative for all rights</a:t>
          </a:r>
        </a:p>
      </dgm:t>
    </dgm:pt>
    <dgm:pt modelId="{DCD3DD7E-5BF2-4668-BFD4-23E585181167}" type="parTrans" cxnId="{C5B2B909-EBAF-4F8C-BA5B-E422CE41C860}">
      <dgm:prSet/>
      <dgm:spPr>
        <a:xfrm>
          <a:off x="3178012" y="1141928"/>
          <a:ext cx="227986" cy="3704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4775"/>
              </a:lnTo>
              <a:lnTo>
                <a:pt x="227986" y="3704775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</a:ln>
        <a:effectLst/>
      </dgm:spPr>
      <dgm:t>
        <a:bodyPr/>
        <a:lstStyle/>
        <a:p>
          <a:endParaRPr lang="en-ZA"/>
        </a:p>
      </dgm:t>
    </dgm:pt>
    <dgm:pt modelId="{6F18B818-5830-43F0-BC70-1EA5F22B9440}" type="sibTrans" cxnId="{C5B2B909-EBAF-4F8C-BA5B-E422CE41C860}">
      <dgm:prSet/>
      <dgm:spPr/>
      <dgm:t>
        <a:bodyPr/>
        <a:lstStyle/>
        <a:p>
          <a:endParaRPr lang="en-ZA"/>
        </a:p>
      </dgm:t>
    </dgm:pt>
    <dgm:pt modelId="{003EFF34-0A2C-4F3D-8D43-EFEECA83D491}" type="pres">
      <dgm:prSet presAssocID="{CAC82810-2652-4570-9588-C29020FB91C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11211D-18A3-40DD-B19F-F84248387384}" type="pres">
      <dgm:prSet presAssocID="{DBA7145F-9BF5-43DA-98E5-D92DF4ED2619}" presName="root" presStyleCnt="0"/>
      <dgm:spPr/>
    </dgm:pt>
    <dgm:pt modelId="{9F711295-9A58-4C38-904A-22522EC53E55}" type="pres">
      <dgm:prSet presAssocID="{DBA7145F-9BF5-43DA-98E5-D92DF4ED2619}" presName="rootComposite" presStyleCnt="0"/>
      <dgm:spPr/>
    </dgm:pt>
    <dgm:pt modelId="{B8A8DCC3-CD40-4483-9C02-70A63C65A7D3}" type="pres">
      <dgm:prSet presAssocID="{DBA7145F-9BF5-43DA-98E5-D92DF4ED2619}" presName="rootText" presStyleLbl="node1" presStyleIdx="0" presStyleCnt="2"/>
      <dgm:spPr/>
    </dgm:pt>
    <dgm:pt modelId="{966856BE-8A9F-4C4D-9842-4266EA3E6D4E}" type="pres">
      <dgm:prSet presAssocID="{DBA7145F-9BF5-43DA-98E5-D92DF4ED2619}" presName="rootConnector" presStyleLbl="node1" presStyleIdx="0" presStyleCnt="2"/>
      <dgm:spPr/>
    </dgm:pt>
    <dgm:pt modelId="{07712B8D-567C-4D2C-8C12-D729B81615E1}" type="pres">
      <dgm:prSet presAssocID="{DBA7145F-9BF5-43DA-98E5-D92DF4ED2619}" presName="childShape" presStyleCnt="0"/>
      <dgm:spPr/>
    </dgm:pt>
    <dgm:pt modelId="{8C4AFA61-A7D8-4CCC-A522-EB9333290769}" type="pres">
      <dgm:prSet presAssocID="{421FC9C0-2910-4A18-A35B-A1A09F732901}" presName="Name13" presStyleLbl="parChTrans1D2" presStyleIdx="0" presStyleCnt="6"/>
      <dgm:spPr/>
    </dgm:pt>
    <dgm:pt modelId="{120976E0-CD4D-49B4-942F-4235ABFBF8BB}" type="pres">
      <dgm:prSet presAssocID="{60A1D67C-DC72-47AD-964F-8AAD7F7E8348}" presName="childText" presStyleLbl="bgAcc1" presStyleIdx="0" presStyleCnt="6">
        <dgm:presLayoutVars>
          <dgm:bulletEnabled val="1"/>
        </dgm:presLayoutVars>
      </dgm:prSet>
      <dgm:spPr/>
    </dgm:pt>
    <dgm:pt modelId="{6CF533B6-4284-4717-9843-40CB4BC66FA9}" type="pres">
      <dgm:prSet presAssocID="{F65B8EEA-A912-418D-AEED-3EA54DFA49CB}" presName="Name13" presStyleLbl="parChTrans1D2" presStyleIdx="1" presStyleCnt="6"/>
      <dgm:spPr/>
    </dgm:pt>
    <dgm:pt modelId="{AEDD50E6-8964-4A8D-87B0-21D039BE5B04}" type="pres">
      <dgm:prSet presAssocID="{3AE6718B-FE87-4AE2-8935-12CB02E77C22}" presName="childText" presStyleLbl="bgAcc1" presStyleIdx="1" presStyleCnt="6">
        <dgm:presLayoutVars>
          <dgm:bulletEnabled val="1"/>
        </dgm:presLayoutVars>
      </dgm:prSet>
      <dgm:spPr/>
    </dgm:pt>
    <dgm:pt modelId="{85101617-FA57-4F0B-9F99-C7D571A17592}" type="pres">
      <dgm:prSet presAssocID="{B401ACBB-B802-436F-9B89-C7050D8E8EC6}" presName="Name13" presStyleLbl="parChTrans1D2" presStyleIdx="2" presStyleCnt="6"/>
      <dgm:spPr/>
    </dgm:pt>
    <dgm:pt modelId="{ABCF9F5E-4E51-44A5-9CB5-D6F738B06E8B}" type="pres">
      <dgm:prSet presAssocID="{C14529E2-6F1D-464C-B30A-AF6550FD20EE}" presName="childText" presStyleLbl="bgAcc1" presStyleIdx="2" presStyleCnt="6">
        <dgm:presLayoutVars>
          <dgm:bulletEnabled val="1"/>
        </dgm:presLayoutVars>
      </dgm:prSet>
      <dgm:spPr/>
    </dgm:pt>
    <dgm:pt modelId="{61754B3A-1E77-4480-89E7-78B38B5EDC7B}" type="pres">
      <dgm:prSet presAssocID="{77B9453A-4EF1-4943-A514-03BB47CF227C}" presName="root" presStyleCnt="0"/>
      <dgm:spPr/>
    </dgm:pt>
    <dgm:pt modelId="{B0D8F8BC-5ED9-4F74-AD8F-321F72474F00}" type="pres">
      <dgm:prSet presAssocID="{77B9453A-4EF1-4943-A514-03BB47CF227C}" presName="rootComposite" presStyleCnt="0"/>
      <dgm:spPr/>
    </dgm:pt>
    <dgm:pt modelId="{E347F68A-C862-4E84-9393-79F94563EFB9}" type="pres">
      <dgm:prSet presAssocID="{77B9453A-4EF1-4943-A514-03BB47CF227C}" presName="rootText" presStyleLbl="node1" presStyleIdx="1" presStyleCnt="2" custLinFactNeighborX="-109" custLinFactNeighborY="-175"/>
      <dgm:spPr/>
    </dgm:pt>
    <dgm:pt modelId="{50215D2D-AD78-45E2-A230-2A02893FE18D}" type="pres">
      <dgm:prSet presAssocID="{77B9453A-4EF1-4943-A514-03BB47CF227C}" presName="rootConnector" presStyleLbl="node1" presStyleIdx="1" presStyleCnt="2"/>
      <dgm:spPr/>
    </dgm:pt>
    <dgm:pt modelId="{18ABC67D-137A-475E-89FF-D99F32730119}" type="pres">
      <dgm:prSet presAssocID="{77B9453A-4EF1-4943-A514-03BB47CF227C}" presName="childShape" presStyleCnt="0"/>
      <dgm:spPr/>
    </dgm:pt>
    <dgm:pt modelId="{3BF52740-2E86-4FED-AAC5-82828699ACC4}" type="pres">
      <dgm:prSet presAssocID="{2339145B-5E60-4038-8DCD-F5A56ABAECA2}" presName="Name13" presStyleLbl="parChTrans1D2" presStyleIdx="3" presStyleCnt="6"/>
      <dgm:spPr/>
    </dgm:pt>
    <dgm:pt modelId="{CD4BA0BB-F25A-4B0D-9145-DA4BA72F67B1}" type="pres">
      <dgm:prSet presAssocID="{D5FE0966-CB7C-4FAA-AC7E-3B813467557D}" presName="childText" presStyleLbl="bgAcc1" presStyleIdx="3" presStyleCnt="6">
        <dgm:presLayoutVars>
          <dgm:bulletEnabled val="1"/>
        </dgm:presLayoutVars>
      </dgm:prSet>
      <dgm:spPr/>
    </dgm:pt>
    <dgm:pt modelId="{ECD749EA-FECB-4FD3-A9B4-D1C8855574EE}" type="pres">
      <dgm:prSet presAssocID="{1B048E1B-27AC-42FC-8896-38F29F2EE915}" presName="Name13" presStyleLbl="parChTrans1D2" presStyleIdx="4" presStyleCnt="6"/>
      <dgm:spPr/>
    </dgm:pt>
    <dgm:pt modelId="{96C473F9-48EB-4909-8641-DFAD51ADE1C8}" type="pres">
      <dgm:prSet presAssocID="{BCCB5E77-B209-4DC2-A8AE-989E47397690}" presName="childText" presStyleLbl="bgAcc1" presStyleIdx="4" presStyleCnt="6">
        <dgm:presLayoutVars>
          <dgm:bulletEnabled val="1"/>
        </dgm:presLayoutVars>
      </dgm:prSet>
      <dgm:spPr/>
    </dgm:pt>
    <dgm:pt modelId="{7D4D60DD-B378-4677-85AD-85FA095EBBA8}" type="pres">
      <dgm:prSet presAssocID="{DCD3DD7E-5BF2-4668-BFD4-23E585181167}" presName="Name13" presStyleLbl="parChTrans1D2" presStyleIdx="5" presStyleCnt="6"/>
      <dgm:spPr/>
    </dgm:pt>
    <dgm:pt modelId="{773D023E-5390-4E0B-87F5-0CC5242D6033}" type="pres">
      <dgm:prSet presAssocID="{05940854-C4C2-40B0-8C74-DAF76ED89013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38BC9C03-FE8E-4F97-BA3A-F1299BECA9F7}" type="presOf" srcId="{DBA7145F-9BF5-43DA-98E5-D92DF4ED2619}" destId="{B8A8DCC3-CD40-4483-9C02-70A63C65A7D3}" srcOrd="0" destOrd="0" presId="urn:microsoft.com/office/officeart/2005/8/layout/hierarchy3"/>
    <dgm:cxn modelId="{C5B2B909-EBAF-4F8C-BA5B-E422CE41C860}" srcId="{77B9453A-4EF1-4943-A514-03BB47CF227C}" destId="{05940854-C4C2-40B0-8C74-DAF76ED89013}" srcOrd="2" destOrd="0" parTransId="{DCD3DD7E-5BF2-4668-BFD4-23E585181167}" sibTransId="{6F18B818-5830-43F0-BC70-1EA5F22B9440}"/>
    <dgm:cxn modelId="{30A26E0D-EB1E-4C75-B52A-66ECCABB2DD0}" type="presOf" srcId="{3AE6718B-FE87-4AE2-8935-12CB02E77C22}" destId="{AEDD50E6-8964-4A8D-87B0-21D039BE5B04}" srcOrd="0" destOrd="0" presId="urn:microsoft.com/office/officeart/2005/8/layout/hierarchy3"/>
    <dgm:cxn modelId="{4437B013-2049-4B3A-A2FB-AF646021D6C9}" type="presOf" srcId="{DCD3DD7E-5BF2-4668-BFD4-23E585181167}" destId="{7D4D60DD-B378-4677-85AD-85FA095EBBA8}" srcOrd="0" destOrd="0" presId="urn:microsoft.com/office/officeart/2005/8/layout/hierarchy3"/>
    <dgm:cxn modelId="{27299925-C87E-408B-9D72-DE8E7195F188}" type="presOf" srcId="{421FC9C0-2910-4A18-A35B-A1A09F732901}" destId="{8C4AFA61-A7D8-4CCC-A522-EB9333290769}" srcOrd="0" destOrd="0" presId="urn:microsoft.com/office/officeart/2005/8/layout/hierarchy3"/>
    <dgm:cxn modelId="{DC996828-DCA5-4A55-A075-3DA852FFA4CC}" srcId="{77B9453A-4EF1-4943-A514-03BB47CF227C}" destId="{D5FE0966-CB7C-4FAA-AC7E-3B813467557D}" srcOrd="0" destOrd="0" parTransId="{2339145B-5E60-4038-8DCD-F5A56ABAECA2}" sibTransId="{04535517-AEA6-489F-9D48-E9204CBBDAA3}"/>
    <dgm:cxn modelId="{76DD8E29-65A6-49E0-B0A5-6B44E468BE88}" type="presOf" srcId="{B401ACBB-B802-436F-9B89-C7050D8E8EC6}" destId="{85101617-FA57-4F0B-9F99-C7D571A17592}" srcOrd="0" destOrd="0" presId="urn:microsoft.com/office/officeart/2005/8/layout/hierarchy3"/>
    <dgm:cxn modelId="{DCF7E02B-E51E-46B0-8444-B9499B77604D}" type="presOf" srcId="{1B048E1B-27AC-42FC-8896-38F29F2EE915}" destId="{ECD749EA-FECB-4FD3-A9B4-D1C8855574EE}" srcOrd="0" destOrd="0" presId="urn:microsoft.com/office/officeart/2005/8/layout/hierarchy3"/>
    <dgm:cxn modelId="{B343D02C-3741-4BDF-A00B-9B9486108CDC}" type="presOf" srcId="{60A1D67C-DC72-47AD-964F-8AAD7F7E8348}" destId="{120976E0-CD4D-49B4-942F-4235ABFBF8BB}" srcOrd="0" destOrd="0" presId="urn:microsoft.com/office/officeart/2005/8/layout/hierarchy3"/>
    <dgm:cxn modelId="{855E3230-25AD-4A08-BE04-D7F9A74E2244}" type="presOf" srcId="{77B9453A-4EF1-4943-A514-03BB47CF227C}" destId="{E347F68A-C862-4E84-9393-79F94563EFB9}" srcOrd="0" destOrd="0" presId="urn:microsoft.com/office/officeart/2005/8/layout/hierarchy3"/>
    <dgm:cxn modelId="{BC965239-8ED8-4511-900C-7382A97FD22B}" srcId="{CAC82810-2652-4570-9588-C29020FB91CA}" destId="{77B9453A-4EF1-4943-A514-03BB47CF227C}" srcOrd="1" destOrd="0" parTransId="{723460E2-1D89-460E-AC59-EFCC5E3142A3}" sibTransId="{570C30A7-5F4D-4C9C-843C-F275F63C8363}"/>
    <dgm:cxn modelId="{108BA13E-EFCC-44CA-9142-975AC7E4CE2D}" srcId="{DBA7145F-9BF5-43DA-98E5-D92DF4ED2619}" destId="{60A1D67C-DC72-47AD-964F-8AAD7F7E8348}" srcOrd="0" destOrd="0" parTransId="{421FC9C0-2910-4A18-A35B-A1A09F732901}" sibTransId="{DAF74F4B-F7D1-46F4-82E3-4E8EA9C02B25}"/>
    <dgm:cxn modelId="{C7E78E3F-FB10-4449-8DE1-8B79D8CA41D6}" srcId="{DBA7145F-9BF5-43DA-98E5-D92DF4ED2619}" destId="{3AE6718B-FE87-4AE2-8935-12CB02E77C22}" srcOrd="1" destOrd="0" parTransId="{F65B8EEA-A912-418D-AEED-3EA54DFA49CB}" sibTransId="{CCAD6F31-5790-4EF9-BA34-CF27FB327CDD}"/>
    <dgm:cxn modelId="{8209037E-4A67-4420-A88E-0958CA35F48F}" type="presOf" srcId="{05940854-C4C2-40B0-8C74-DAF76ED89013}" destId="{773D023E-5390-4E0B-87F5-0CC5242D6033}" srcOrd="0" destOrd="0" presId="urn:microsoft.com/office/officeart/2005/8/layout/hierarchy3"/>
    <dgm:cxn modelId="{013ACC7F-B264-4CF8-BB75-F4E96DAD6AA0}" type="presOf" srcId="{77B9453A-4EF1-4943-A514-03BB47CF227C}" destId="{50215D2D-AD78-45E2-A230-2A02893FE18D}" srcOrd="1" destOrd="0" presId="urn:microsoft.com/office/officeart/2005/8/layout/hierarchy3"/>
    <dgm:cxn modelId="{BD7CED9E-E4C5-480C-99A5-074D0C9196E5}" type="presOf" srcId="{C14529E2-6F1D-464C-B30A-AF6550FD20EE}" destId="{ABCF9F5E-4E51-44A5-9CB5-D6F738B06E8B}" srcOrd="0" destOrd="0" presId="urn:microsoft.com/office/officeart/2005/8/layout/hierarchy3"/>
    <dgm:cxn modelId="{A1AEFBAD-A854-47EE-89C7-787ACF34EF0C}" type="presOf" srcId="{2339145B-5E60-4038-8DCD-F5A56ABAECA2}" destId="{3BF52740-2E86-4FED-AAC5-82828699ACC4}" srcOrd="0" destOrd="0" presId="urn:microsoft.com/office/officeart/2005/8/layout/hierarchy3"/>
    <dgm:cxn modelId="{7667CFB4-0771-40CE-95D0-40F2EAA94BA4}" type="presOf" srcId="{CAC82810-2652-4570-9588-C29020FB91CA}" destId="{003EFF34-0A2C-4F3D-8D43-EFEECA83D491}" srcOrd="0" destOrd="0" presId="urn:microsoft.com/office/officeart/2005/8/layout/hierarchy3"/>
    <dgm:cxn modelId="{6AF31DC1-C90A-4C6F-9608-9BE088737C8B}" srcId="{CAC82810-2652-4570-9588-C29020FB91CA}" destId="{DBA7145F-9BF5-43DA-98E5-D92DF4ED2619}" srcOrd="0" destOrd="0" parTransId="{4E4EF0B1-3481-468B-9F9C-8D4C8BFAA68B}" sibTransId="{314E3BB4-3388-4675-9DBD-D4DB9161708C}"/>
    <dgm:cxn modelId="{910A48C4-7DB0-40FB-92B7-F76CC3FD5BE3}" srcId="{77B9453A-4EF1-4943-A514-03BB47CF227C}" destId="{BCCB5E77-B209-4DC2-A8AE-989E47397690}" srcOrd="1" destOrd="0" parTransId="{1B048E1B-27AC-42FC-8896-38F29F2EE915}" sibTransId="{5055DF85-0139-408D-8B1B-3AB0449A5943}"/>
    <dgm:cxn modelId="{26B887CA-349D-4206-A209-003E1AEA3AD3}" type="presOf" srcId="{BCCB5E77-B209-4DC2-A8AE-989E47397690}" destId="{96C473F9-48EB-4909-8641-DFAD51ADE1C8}" srcOrd="0" destOrd="0" presId="urn:microsoft.com/office/officeart/2005/8/layout/hierarchy3"/>
    <dgm:cxn modelId="{AA1DADCB-703A-4ED3-9656-744A266CF54C}" type="presOf" srcId="{F65B8EEA-A912-418D-AEED-3EA54DFA49CB}" destId="{6CF533B6-4284-4717-9843-40CB4BC66FA9}" srcOrd="0" destOrd="0" presId="urn:microsoft.com/office/officeart/2005/8/layout/hierarchy3"/>
    <dgm:cxn modelId="{1BAF22D4-AEA1-45AF-AA8B-E32671CF2F72}" srcId="{DBA7145F-9BF5-43DA-98E5-D92DF4ED2619}" destId="{C14529E2-6F1D-464C-B30A-AF6550FD20EE}" srcOrd="2" destOrd="0" parTransId="{B401ACBB-B802-436F-9B89-C7050D8E8EC6}" sibTransId="{C6CD9BF5-A818-410D-9C60-7186D13782AF}"/>
    <dgm:cxn modelId="{BD877FE3-58B6-4156-9170-DF624382DF9C}" type="presOf" srcId="{DBA7145F-9BF5-43DA-98E5-D92DF4ED2619}" destId="{966856BE-8A9F-4C4D-9842-4266EA3E6D4E}" srcOrd="1" destOrd="0" presId="urn:microsoft.com/office/officeart/2005/8/layout/hierarchy3"/>
    <dgm:cxn modelId="{39395AEC-DC65-41AE-AA77-0237BB9992D1}" type="presOf" srcId="{D5FE0966-CB7C-4FAA-AC7E-3B813467557D}" destId="{CD4BA0BB-F25A-4B0D-9145-DA4BA72F67B1}" srcOrd="0" destOrd="0" presId="urn:microsoft.com/office/officeart/2005/8/layout/hierarchy3"/>
    <dgm:cxn modelId="{644FA886-A774-4435-BC2F-4C8A7ADDF635}" type="presParOf" srcId="{003EFF34-0A2C-4F3D-8D43-EFEECA83D491}" destId="{E011211D-18A3-40DD-B19F-F84248387384}" srcOrd="0" destOrd="0" presId="urn:microsoft.com/office/officeart/2005/8/layout/hierarchy3"/>
    <dgm:cxn modelId="{5D7507F0-8C24-475B-9A67-8297163EEB3A}" type="presParOf" srcId="{E011211D-18A3-40DD-B19F-F84248387384}" destId="{9F711295-9A58-4C38-904A-22522EC53E55}" srcOrd="0" destOrd="0" presId="urn:microsoft.com/office/officeart/2005/8/layout/hierarchy3"/>
    <dgm:cxn modelId="{EC182473-3576-412C-A6B1-CC93C31EDA57}" type="presParOf" srcId="{9F711295-9A58-4C38-904A-22522EC53E55}" destId="{B8A8DCC3-CD40-4483-9C02-70A63C65A7D3}" srcOrd="0" destOrd="0" presId="urn:microsoft.com/office/officeart/2005/8/layout/hierarchy3"/>
    <dgm:cxn modelId="{FA74A023-E272-406A-9996-3EBF9895C04C}" type="presParOf" srcId="{9F711295-9A58-4C38-904A-22522EC53E55}" destId="{966856BE-8A9F-4C4D-9842-4266EA3E6D4E}" srcOrd="1" destOrd="0" presId="urn:microsoft.com/office/officeart/2005/8/layout/hierarchy3"/>
    <dgm:cxn modelId="{4188728F-360A-4CD1-B439-6A974878F710}" type="presParOf" srcId="{E011211D-18A3-40DD-B19F-F84248387384}" destId="{07712B8D-567C-4D2C-8C12-D729B81615E1}" srcOrd="1" destOrd="0" presId="urn:microsoft.com/office/officeart/2005/8/layout/hierarchy3"/>
    <dgm:cxn modelId="{D62B0708-15A9-4275-A96C-25C5663592D1}" type="presParOf" srcId="{07712B8D-567C-4D2C-8C12-D729B81615E1}" destId="{8C4AFA61-A7D8-4CCC-A522-EB9333290769}" srcOrd="0" destOrd="0" presId="urn:microsoft.com/office/officeart/2005/8/layout/hierarchy3"/>
    <dgm:cxn modelId="{3C694EB1-D703-4D78-9E5B-D10D0364D5AB}" type="presParOf" srcId="{07712B8D-567C-4D2C-8C12-D729B81615E1}" destId="{120976E0-CD4D-49B4-942F-4235ABFBF8BB}" srcOrd="1" destOrd="0" presId="urn:microsoft.com/office/officeart/2005/8/layout/hierarchy3"/>
    <dgm:cxn modelId="{3EB5023D-E235-4777-A20D-F40A912BE3DF}" type="presParOf" srcId="{07712B8D-567C-4D2C-8C12-D729B81615E1}" destId="{6CF533B6-4284-4717-9843-40CB4BC66FA9}" srcOrd="2" destOrd="0" presId="urn:microsoft.com/office/officeart/2005/8/layout/hierarchy3"/>
    <dgm:cxn modelId="{63C8E02C-7700-4A31-9712-E5E97C76EFCB}" type="presParOf" srcId="{07712B8D-567C-4D2C-8C12-D729B81615E1}" destId="{AEDD50E6-8964-4A8D-87B0-21D039BE5B04}" srcOrd="3" destOrd="0" presId="urn:microsoft.com/office/officeart/2005/8/layout/hierarchy3"/>
    <dgm:cxn modelId="{17D7E7F2-043E-4D20-96FF-E81B9F7E0BFD}" type="presParOf" srcId="{07712B8D-567C-4D2C-8C12-D729B81615E1}" destId="{85101617-FA57-4F0B-9F99-C7D571A17592}" srcOrd="4" destOrd="0" presId="urn:microsoft.com/office/officeart/2005/8/layout/hierarchy3"/>
    <dgm:cxn modelId="{47CFA774-E423-4BB7-9CDB-4C89B3B22673}" type="presParOf" srcId="{07712B8D-567C-4D2C-8C12-D729B81615E1}" destId="{ABCF9F5E-4E51-44A5-9CB5-D6F738B06E8B}" srcOrd="5" destOrd="0" presId="urn:microsoft.com/office/officeart/2005/8/layout/hierarchy3"/>
    <dgm:cxn modelId="{DCC8FB9D-4532-415E-AF1D-89BD1AB9098B}" type="presParOf" srcId="{003EFF34-0A2C-4F3D-8D43-EFEECA83D491}" destId="{61754B3A-1E77-4480-89E7-78B38B5EDC7B}" srcOrd="1" destOrd="0" presId="urn:microsoft.com/office/officeart/2005/8/layout/hierarchy3"/>
    <dgm:cxn modelId="{5A38B1BB-6D6C-4024-9FE9-BAA4A6A1ABFD}" type="presParOf" srcId="{61754B3A-1E77-4480-89E7-78B38B5EDC7B}" destId="{B0D8F8BC-5ED9-4F74-AD8F-321F72474F00}" srcOrd="0" destOrd="0" presId="urn:microsoft.com/office/officeart/2005/8/layout/hierarchy3"/>
    <dgm:cxn modelId="{4D95E55A-904C-400D-9338-48B63E989F69}" type="presParOf" srcId="{B0D8F8BC-5ED9-4F74-AD8F-321F72474F00}" destId="{E347F68A-C862-4E84-9393-79F94563EFB9}" srcOrd="0" destOrd="0" presId="urn:microsoft.com/office/officeart/2005/8/layout/hierarchy3"/>
    <dgm:cxn modelId="{1EA751BA-FC4A-4DE7-B357-CDB174199F2F}" type="presParOf" srcId="{B0D8F8BC-5ED9-4F74-AD8F-321F72474F00}" destId="{50215D2D-AD78-45E2-A230-2A02893FE18D}" srcOrd="1" destOrd="0" presId="urn:microsoft.com/office/officeart/2005/8/layout/hierarchy3"/>
    <dgm:cxn modelId="{14CA99D7-613C-4422-B92F-4EB1FC375EB8}" type="presParOf" srcId="{61754B3A-1E77-4480-89E7-78B38B5EDC7B}" destId="{18ABC67D-137A-475E-89FF-D99F32730119}" srcOrd="1" destOrd="0" presId="urn:microsoft.com/office/officeart/2005/8/layout/hierarchy3"/>
    <dgm:cxn modelId="{DC429CE7-5FC7-4B3F-869E-D3292D47B46C}" type="presParOf" srcId="{18ABC67D-137A-475E-89FF-D99F32730119}" destId="{3BF52740-2E86-4FED-AAC5-82828699ACC4}" srcOrd="0" destOrd="0" presId="urn:microsoft.com/office/officeart/2005/8/layout/hierarchy3"/>
    <dgm:cxn modelId="{F831DA80-6E92-4D54-920D-F93AE1B1CFF4}" type="presParOf" srcId="{18ABC67D-137A-475E-89FF-D99F32730119}" destId="{CD4BA0BB-F25A-4B0D-9145-DA4BA72F67B1}" srcOrd="1" destOrd="0" presId="urn:microsoft.com/office/officeart/2005/8/layout/hierarchy3"/>
    <dgm:cxn modelId="{495EDADE-7E5A-45B4-9C08-9673522E4816}" type="presParOf" srcId="{18ABC67D-137A-475E-89FF-D99F32730119}" destId="{ECD749EA-FECB-4FD3-A9B4-D1C8855574EE}" srcOrd="2" destOrd="0" presId="urn:microsoft.com/office/officeart/2005/8/layout/hierarchy3"/>
    <dgm:cxn modelId="{7933D67B-8A0A-4E80-A7B9-A33F080532CD}" type="presParOf" srcId="{18ABC67D-137A-475E-89FF-D99F32730119}" destId="{96C473F9-48EB-4909-8641-DFAD51ADE1C8}" srcOrd="3" destOrd="0" presId="urn:microsoft.com/office/officeart/2005/8/layout/hierarchy3"/>
    <dgm:cxn modelId="{D148C78E-11E1-4EAE-B97E-C6857188A259}" type="presParOf" srcId="{18ABC67D-137A-475E-89FF-D99F32730119}" destId="{7D4D60DD-B378-4677-85AD-85FA095EBBA8}" srcOrd="4" destOrd="0" presId="urn:microsoft.com/office/officeart/2005/8/layout/hierarchy3"/>
    <dgm:cxn modelId="{83EF0A32-0816-4BA9-8CFF-C668626C7DBD}" type="presParOf" srcId="{18ABC67D-137A-475E-89FF-D99F32730119}" destId="{773D023E-5390-4E0B-87F5-0CC5242D603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139F90-8D1C-41B2-B9C2-2D7E2253681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03B47A47-B565-4538-A59F-3A126FAF84E9}">
      <dgm:prSet phldrT="[Text]" custT="1"/>
      <dgm:spPr>
        <a:solidFill>
          <a:schemeClr val="accent6">
            <a:lumMod val="20000"/>
            <a:lumOff val="80000"/>
          </a:schemeClr>
        </a:solidFill>
        <a:ln w="19050"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Constitutional imperative</a:t>
          </a:r>
        </a:p>
      </dgm:t>
    </dgm:pt>
    <dgm:pt modelId="{703C5632-FC6D-41A8-9F5B-99D1D5AC7394}" type="parTrans" cxnId="{C6A81372-8548-430A-9F23-57FB935B6FCB}">
      <dgm:prSet/>
      <dgm:spPr/>
      <dgm:t>
        <a:bodyPr/>
        <a:lstStyle/>
        <a:p>
          <a:endParaRPr lang="en-ZA"/>
        </a:p>
      </dgm:t>
    </dgm:pt>
    <dgm:pt modelId="{A07D666B-45E3-4076-B2DA-FB1A53AE44D2}" type="sibTrans" cxnId="{C6A81372-8548-430A-9F23-57FB935B6FCB}">
      <dgm:prSet/>
      <dgm:spPr/>
      <dgm:t>
        <a:bodyPr/>
        <a:lstStyle/>
        <a:p>
          <a:endParaRPr lang="en-ZA"/>
        </a:p>
      </dgm:t>
    </dgm:pt>
    <dgm:pt modelId="{94BECBFB-DB49-4290-957A-244E4D68BED8}">
      <dgm:prSet phldrT="[Text]" custT="1"/>
      <dgm:spPr>
        <a:solidFill>
          <a:schemeClr val="accent6">
            <a:lumMod val="20000"/>
            <a:lumOff val="80000"/>
          </a:schemeClr>
        </a:solidFill>
        <a:ln w="19050"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Openness, accountability and transparency</a:t>
          </a:r>
        </a:p>
      </dgm:t>
    </dgm:pt>
    <dgm:pt modelId="{43D59B55-D8EB-4BCC-AC03-1F0577D2E075}" type="parTrans" cxnId="{FAB7B88F-CE02-4186-905C-70F872C57308}">
      <dgm:prSet/>
      <dgm:spPr/>
      <dgm:t>
        <a:bodyPr/>
        <a:lstStyle/>
        <a:p>
          <a:endParaRPr lang="en-ZA"/>
        </a:p>
      </dgm:t>
    </dgm:pt>
    <dgm:pt modelId="{701B1E1A-88CF-468D-AF1C-0831D9DC227F}" type="sibTrans" cxnId="{FAB7B88F-CE02-4186-905C-70F872C57308}">
      <dgm:prSet/>
      <dgm:spPr/>
      <dgm:t>
        <a:bodyPr/>
        <a:lstStyle/>
        <a:p>
          <a:endParaRPr lang="en-ZA"/>
        </a:p>
      </dgm:t>
    </dgm:pt>
    <dgm:pt modelId="{E447A78B-8509-4708-A762-2816A3B8AF59}">
      <dgm:prSet phldrT="[Text]" custT="1"/>
      <dgm:spPr>
        <a:solidFill>
          <a:schemeClr val="accent6">
            <a:lumMod val="20000"/>
            <a:lumOff val="80000"/>
          </a:schemeClr>
        </a:solidFill>
        <a:ln w="19050"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Duty to respect, protect, promote and fulfil</a:t>
          </a:r>
        </a:p>
      </dgm:t>
    </dgm:pt>
    <dgm:pt modelId="{8A0FADF7-A29A-4A3B-B3E5-8B20222A2097}" type="parTrans" cxnId="{7BED66BF-08A5-426F-949D-126B9B1001C6}">
      <dgm:prSet/>
      <dgm:spPr/>
      <dgm:t>
        <a:bodyPr/>
        <a:lstStyle/>
        <a:p>
          <a:endParaRPr lang="en-ZA"/>
        </a:p>
      </dgm:t>
    </dgm:pt>
    <dgm:pt modelId="{175FD1A1-0EDB-4397-ADE3-BC69865DD3E6}" type="sibTrans" cxnId="{7BED66BF-08A5-426F-949D-126B9B1001C6}">
      <dgm:prSet/>
      <dgm:spPr/>
      <dgm:t>
        <a:bodyPr/>
        <a:lstStyle/>
        <a:p>
          <a:endParaRPr lang="en-ZA"/>
        </a:p>
      </dgm:t>
    </dgm:pt>
    <dgm:pt modelId="{0F222142-2997-4244-AB9D-1D5D48B3933D}">
      <dgm:prSet phldrT="[Text]" custT="1"/>
      <dgm:spPr>
        <a:solidFill>
          <a:schemeClr val="accent6">
            <a:lumMod val="20000"/>
            <a:lumOff val="80000"/>
          </a:schemeClr>
        </a:solidFill>
        <a:ln w="19050"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Litigation and law reform</a:t>
          </a:r>
        </a:p>
      </dgm:t>
    </dgm:pt>
    <dgm:pt modelId="{7E5EB0DF-8C69-4016-98E3-552DE7393000}" type="parTrans" cxnId="{7113E247-3F01-4B2D-A9F4-C59E63ADC468}">
      <dgm:prSet/>
      <dgm:spPr/>
      <dgm:t>
        <a:bodyPr/>
        <a:lstStyle/>
        <a:p>
          <a:endParaRPr lang="en-ZA"/>
        </a:p>
      </dgm:t>
    </dgm:pt>
    <dgm:pt modelId="{4E5C8A4E-D312-40EB-8B03-745545431DA3}" type="sibTrans" cxnId="{7113E247-3F01-4B2D-A9F4-C59E63ADC468}">
      <dgm:prSet/>
      <dgm:spPr/>
      <dgm:t>
        <a:bodyPr/>
        <a:lstStyle/>
        <a:p>
          <a:endParaRPr lang="en-ZA"/>
        </a:p>
      </dgm:t>
    </dgm:pt>
    <dgm:pt modelId="{A6A76563-F10E-48DB-89FC-7DAC70638AF1}">
      <dgm:prSet phldrT="[Text]" custT="1"/>
      <dgm:spPr>
        <a:solidFill>
          <a:schemeClr val="accent6">
            <a:lumMod val="20000"/>
            <a:lumOff val="80000"/>
          </a:schemeClr>
        </a:solidFill>
        <a:ln w="19050"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Key regional developments</a:t>
          </a:r>
        </a:p>
      </dgm:t>
    </dgm:pt>
    <dgm:pt modelId="{5C386353-1BF6-40E4-A0A3-E7F79BDB21AF}" type="parTrans" cxnId="{477A84F0-BC5B-431E-BBB8-EE950ACE9B9F}">
      <dgm:prSet/>
      <dgm:spPr/>
      <dgm:t>
        <a:bodyPr/>
        <a:lstStyle/>
        <a:p>
          <a:endParaRPr lang="en-ZA"/>
        </a:p>
      </dgm:t>
    </dgm:pt>
    <dgm:pt modelId="{0EF2B6B7-9CB7-4BB0-9702-29813BCCECC3}" type="sibTrans" cxnId="{477A84F0-BC5B-431E-BBB8-EE950ACE9B9F}">
      <dgm:prSet/>
      <dgm:spPr/>
      <dgm:t>
        <a:bodyPr/>
        <a:lstStyle/>
        <a:p>
          <a:endParaRPr lang="en-ZA"/>
        </a:p>
      </dgm:t>
    </dgm:pt>
    <dgm:pt modelId="{9C1DC4EF-69BB-4FEF-8026-F47CF0199A8D}">
      <dgm:prSet phldrT="[Text]" custT="1"/>
      <dgm:spPr>
        <a:solidFill>
          <a:schemeClr val="accent6">
            <a:lumMod val="20000"/>
            <a:lumOff val="80000"/>
          </a:schemeClr>
        </a:solidFill>
        <a:ln w="19050"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Changing digital landscape</a:t>
          </a:r>
        </a:p>
      </dgm:t>
    </dgm:pt>
    <dgm:pt modelId="{C83D7CD9-CF62-498E-9D2F-3432D087A9C7}" type="parTrans" cxnId="{4F0F76EC-CC85-4A74-8A8B-F2EF61815ACC}">
      <dgm:prSet/>
      <dgm:spPr/>
      <dgm:t>
        <a:bodyPr/>
        <a:lstStyle/>
        <a:p>
          <a:endParaRPr lang="en-ZA"/>
        </a:p>
      </dgm:t>
    </dgm:pt>
    <dgm:pt modelId="{0239B970-3173-4D8B-A4F5-C6E84ED66BEC}" type="sibTrans" cxnId="{4F0F76EC-CC85-4A74-8A8B-F2EF61815ACC}">
      <dgm:prSet/>
      <dgm:spPr/>
      <dgm:t>
        <a:bodyPr/>
        <a:lstStyle/>
        <a:p>
          <a:endParaRPr lang="en-ZA"/>
        </a:p>
      </dgm:t>
    </dgm:pt>
    <dgm:pt modelId="{70D297C5-C45C-4ADB-BB2B-BF4B72884DA3}">
      <dgm:prSet phldrT="[Text]" custT="1"/>
      <dgm:spPr>
        <a:solidFill>
          <a:schemeClr val="accent6">
            <a:lumMod val="20000"/>
            <a:lumOff val="80000"/>
          </a:schemeClr>
        </a:solidFill>
        <a:ln w="19050"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Equality of access</a:t>
          </a:r>
        </a:p>
      </dgm:t>
    </dgm:pt>
    <dgm:pt modelId="{43C53F29-1D18-4F8C-A5C1-318A476DF67C}" type="parTrans" cxnId="{68E25A63-5A57-453D-BD38-9144C08F3FAA}">
      <dgm:prSet/>
      <dgm:spPr/>
      <dgm:t>
        <a:bodyPr/>
        <a:lstStyle/>
        <a:p>
          <a:endParaRPr lang="en-ZA"/>
        </a:p>
      </dgm:t>
    </dgm:pt>
    <dgm:pt modelId="{896F9F20-DBE8-4CF3-9C23-EC08EBD180BA}" type="sibTrans" cxnId="{68E25A63-5A57-453D-BD38-9144C08F3FAA}">
      <dgm:prSet/>
      <dgm:spPr/>
      <dgm:t>
        <a:bodyPr/>
        <a:lstStyle/>
        <a:p>
          <a:endParaRPr lang="en-ZA"/>
        </a:p>
      </dgm:t>
    </dgm:pt>
    <dgm:pt modelId="{E84C6E0D-6940-4DA0-964B-63ECBF638A62}" type="pres">
      <dgm:prSet presAssocID="{7A139F90-8D1C-41B2-B9C2-2D7E22536814}" presName="linearFlow" presStyleCnt="0">
        <dgm:presLayoutVars>
          <dgm:dir/>
          <dgm:resizeHandles val="exact"/>
        </dgm:presLayoutVars>
      </dgm:prSet>
      <dgm:spPr/>
    </dgm:pt>
    <dgm:pt modelId="{91E63853-1D00-4AF2-AA67-CA9FE4FA63BA}" type="pres">
      <dgm:prSet presAssocID="{03B47A47-B565-4538-A59F-3A126FAF84E9}" presName="composite" presStyleCnt="0"/>
      <dgm:spPr/>
    </dgm:pt>
    <dgm:pt modelId="{1B8645E2-919C-4D57-A709-539B0098A949}" type="pres">
      <dgm:prSet presAssocID="{03B47A47-B565-4538-A59F-3A126FAF84E9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Muscular arm with solid fill"/>
        </a:ext>
      </dgm:extLst>
    </dgm:pt>
    <dgm:pt modelId="{A6395237-899A-4882-9C4E-10DD7942E5DB}" type="pres">
      <dgm:prSet presAssocID="{03B47A47-B565-4538-A59F-3A126FAF84E9}" presName="txShp" presStyleLbl="node1" presStyleIdx="0" presStyleCnt="7">
        <dgm:presLayoutVars>
          <dgm:bulletEnabled val="1"/>
        </dgm:presLayoutVars>
      </dgm:prSet>
      <dgm:spPr/>
    </dgm:pt>
    <dgm:pt modelId="{DAF5C89A-C11A-4394-B604-C20F29892935}" type="pres">
      <dgm:prSet presAssocID="{A07D666B-45E3-4076-B2DA-FB1A53AE44D2}" presName="spacing" presStyleCnt="0"/>
      <dgm:spPr/>
    </dgm:pt>
    <dgm:pt modelId="{91359E05-DF82-4273-A34F-8461B3BFA994}" type="pres">
      <dgm:prSet presAssocID="{E447A78B-8509-4708-A762-2816A3B8AF59}" presName="composite" presStyleCnt="0"/>
      <dgm:spPr/>
    </dgm:pt>
    <dgm:pt modelId="{2CFD413A-AABB-47D0-A5D7-2A3276022245}" type="pres">
      <dgm:prSet presAssocID="{E447A78B-8509-4708-A762-2816A3B8AF59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Aspiration with solid fill"/>
        </a:ext>
      </dgm:extLst>
    </dgm:pt>
    <dgm:pt modelId="{1262A867-903F-4066-B126-E393D65F8351}" type="pres">
      <dgm:prSet presAssocID="{E447A78B-8509-4708-A762-2816A3B8AF59}" presName="txShp" presStyleLbl="node1" presStyleIdx="1" presStyleCnt="7">
        <dgm:presLayoutVars>
          <dgm:bulletEnabled val="1"/>
        </dgm:presLayoutVars>
      </dgm:prSet>
      <dgm:spPr/>
    </dgm:pt>
    <dgm:pt modelId="{A6E221CE-A774-4455-8335-3D7304F63BAD}" type="pres">
      <dgm:prSet presAssocID="{175FD1A1-0EDB-4397-ADE3-BC69865DD3E6}" presName="spacing" presStyleCnt="0"/>
      <dgm:spPr/>
    </dgm:pt>
    <dgm:pt modelId="{6A6944AD-05CE-4CD6-BED0-4F72B57F6258}" type="pres">
      <dgm:prSet presAssocID="{A6A76563-F10E-48DB-89FC-7DAC70638AF1}" presName="composite" presStyleCnt="0"/>
      <dgm:spPr/>
    </dgm:pt>
    <dgm:pt modelId="{4B1E9925-F3E9-450D-A9F4-9CA02B4122EE}" type="pres">
      <dgm:prSet presAssocID="{A6A76563-F10E-48DB-89FC-7DAC70638AF1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Globe with solid fill"/>
        </a:ext>
      </dgm:extLst>
    </dgm:pt>
    <dgm:pt modelId="{47ECCBA2-5DAE-490C-911D-ED7E9D0FD476}" type="pres">
      <dgm:prSet presAssocID="{A6A76563-F10E-48DB-89FC-7DAC70638AF1}" presName="txShp" presStyleLbl="node1" presStyleIdx="2" presStyleCnt="7">
        <dgm:presLayoutVars>
          <dgm:bulletEnabled val="1"/>
        </dgm:presLayoutVars>
      </dgm:prSet>
      <dgm:spPr/>
    </dgm:pt>
    <dgm:pt modelId="{A1DF4F61-3E5F-4B51-B3B8-38E055F42147}" type="pres">
      <dgm:prSet presAssocID="{0EF2B6B7-9CB7-4BB0-9702-29813BCCECC3}" presName="spacing" presStyleCnt="0"/>
      <dgm:spPr/>
    </dgm:pt>
    <dgm:pt modelId="{66DDE0A0-F2E2-4D72-819E-4B947C014A02}" type="pres">
      <dgm:prSet presAssocID="{0F222142-2997-4244-AB9D-1D5D48B3933D}" presName="composite" presStyleCnt="0"/>
      <dgm:spPr/>
    </dgm:pt>
    <dgm:pt modelId="{BA818691-29E9-42AB-97AD-DC1174A55B58}" type="pres">
      <dgm:prSet presAssocID="{0F222142-2997-4244-AB9D-1D5D48B3933D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Gavel with solid fill"/>
        </a:ext>
      </dgm:extLst>
    </dgm:pt>
    <dgm:pt modelId="{EDE7B3F2-B865-4994-AF2A-FDE68F72CE65}" type="pres">
      <dgm:prSet presAssocID="{0F222142-2997-4244-AB9D-1D5D48B3933D}" presName="txShp" presStyleLbl="node1" presStyleIdx="3" presStyleCnt="7">
        <dgm:presLayoutVars>
          <dgm:bulletEnabled val="1"/>
        </dgm:presLayoutVars>
      </dgm:prSet>
      <dgm:spPr/>
    </dgm:pt>
    <dgm:pt modelId="{84D25110-7561-4460-BF92-B9CA38A9C9B4}" type="pres">
      <dgm:prSet presAssocID="{4E5C8A4E-D312-40EB-8B03-745545431DA3}" presName="spacing" presStyleCnt="0"/>
      <dgm:spPr/>
    </dgm:pt>
    <dgm:pt modelId="{86F871E1-AA9B-4B1F-86E2-12A696E2CAEC}" type="pres">
      <dgm:prSet presAssocID="{70D297C5-C45C-4ADB-BB2B-BF4B72884DA3}" presName="composite" presStyleCnt="0"/>
      <dgm:spPr/>
    </dgm:pt>
    <dgm:pt modelId="{0A8873B4-80BE-4679-A49D-15511A2BCD49}" type="pres">
      <dgm:prSet presAssocID="{70D297C5-C45C-4ADB-BB2B-BF4B72884DA3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Scales of justice with solid fill"/>
        </a:ext>
      </dgm:extLst>
    </dgm:pt>
    <dgm:pt modelId="{2FB705B8-F677-46F2-8C07-61DCFEDA1610}" type="pres">
      <dgm:prSet presAssocID="{70D297C5-C45C-4ADB-BB2B-BF4B72884DA3}" presName="txShp" presStyleLbl="node1" presStyleIdx="4" presStyleCnt="7">
        <dgm:presLayoutVars>
          <dgm:bulletEnabled val="1"/>
        </dgm:presLayoutVars>
      </dgm:prSet>
      <dgm:spPr/>
    </dgm:pt>
    <dgm:pt modelId="{08FF6E10-E947-4213-A59B-24680F9D6A36}" type="pres">
      <dgm:prSet presAssocID="{896F9F20-DBE8-4CF3-9C23-EC08EBD180BA}" presName="spacing" presStyleCnt="0"/>
      <dgm:spPr/>
    </dgm:pt>
    <dgm:pt modelId="{7420A776-D296-47D0-AE30-2FB3B8504455}" type="pres">
      <dgm:prSet presAssocID="{9C1DC4EF-69BB-4FEF-8026-F47CF0199A8D}" presName="composite" presStyleCnt="0"/>
      <dgm:spPr/>
    </dgm:pt>
    <dgm:pt modelId="{177AF275-4EFD-4875-ADAB-46844B12190A}" type="pres">
      <dgm:prSet presAssocID="{9C1DC4EF-69BB-4FEF-8026-F47CF0199A8D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  <dgm:pt modelId="{63FA47DF-3A98-45FD-A387-92212D2B573E}" type="pres">
      <dgm:prSet presAssocID="{9C1DC4EF-69BB-4FEF-8026-F47CF0199A8D}" presName="txShp" presStyleLbl="node1" presStyleIdx="5" presStyleCnt="7">
        <dgm:presLayoutVars>
          <dgm:bulletEnabled val="1"/>
        </dgm:presLayoutVars>
      </dgm:prSet>
      <dgm:spPr/>
    </dgm:pt>
    <dgm:pt modelId="{7E9BE1F7-E50B-4439-A273-9ABDE80F0933}" type="pres">
      <dgm:prSet presAssocID="{0239B970-3173-4D8B-A4F5-C6E84ED66BEC}" presName="spacing" presStyleCnt="0"/>
      <dgm:spPr/>
    </dgm:pt>
    <dgm:pt modelId="{B82122CB-7164-4217-ADF9-9690B6E9516F}" type="pres">
      <dgm:prSet presAssocID="{94BECBFB-DB49-4290-957A-244E4D68BED8}" presName="composite" presStyleCnt="0"/>
      <dgm:spPr/>
    </dgm:pt>
    <dgm:pt modelId="{EB13B554-4527-4BA3-BD81-D39DAFF41EB5}" type="pres">
      <dgm:prSet presAssocID="{94BECBFB-DB49-4290-957A-244E4D68BED8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Sparkler with solid fill"/>
        </a:ext>
      </dgm:extLst>
    </dgm:pt>
    <dgm:pt modelId="{5B7644E3-E9CA-4C01-A149-292FBF74755B}" type="pres">
      <dgm:prSet presAssocID="{94BECBFB-DB49-4290-957A-244E4D68BED8}" presName="txShp" presStyleLbl="node1" presStyleIdx="6" presStyleCnt="7">
        <dgm:presLayoutVars>
          <dgm:bulletEnabled val="1"/>
        </dgm:presLayoutVars>
      </dgm:prSet>
      <dgm:spPr/>
    </dgm:pt>
  </dgm:ptLst>
  <dgm:cxnLst>
    <dgm:cxn modelId="{D649830F-BD92-40B7-9914-953F2459E3E8}" type="presOf" srcId="{0F222142-2997-4244-AB9D-1D5D48B3933D}" destId="{EDE7B3F2-B865-4994-AF2A-FDE68F72CE65}" srcOrd="0" destOrd="0" presId="urn:microsoft.com/office/officeart/2005/8/layout/vList3"/>
    <dgm:cxn modelId="{68E25A63-5A57-453D-BD38-9144C08F3FAA}" srcId="{7A139F90-8D1C-41B2-B9C2-2D7E22536814}" destId="{70D297C5-C45C-4ADB-BB2B-BF4B72884DA3}" srcOrd="4" destOrd="0" parTransId="{43C53F29-1D18-4F8C-A5C1-318A476DF67C}" sibTransId="{896F9F20-DBE8-4CF3-9C23-EC08EBD180BA}"/>
    <dgm:cxn modelId="{7113E247-3F01-4B2D-A9F4-C59E63ADC468}" srcId="{7A139F90-8D1C-41B2-B9C2-2D7E22536814}" destId="{0F222142-2997-4244-AB9D-1D5D48B3933D}" srcOrd="3" destOrd="0" parTransId="{7E5EB0DF-8C69-4016-98E3-552DE7393000}" sibTransId="{4E5C8A4E-D312-40EB-8B03-745545431DA3}"/>
    <dgm:cxn modelId="{F2ACBA48-BA8F-4571-AA81-9178215DA89C}" type="presOf" srcId="{03B47A47-B565-4538-A59F-3A126FAF84E9}" destId="{A6395237-899A-4882-9C4E-10DD7942E5DB}" srcOrd="0" destOrd="0" presId="urn:microsoft.com/office/officeart/2005/8/layout/vList3"/>
    <dgm:cxn modelId="{E09AD248-A30C-4F1E-BFCA-FD6CAD335E04}" type="presOf" srcId="{94BECBFB-DB49-4290-957A-244E4D68BED8}" destId="{5B7644E3-E9CA-4C01-A149-292FBF74755B}" srcOrd="0" destOrd="0" presId="urn:microsoft.com/office/officeart/2005/8/layout/vList3"/>
    <dgm:cxn modelId="{172EF769-EFD6-4ADA-BD70-8DC474F2F8E2}" type="presOf" srcId="{7A139F90-8D1C-41B2-B9C2-2D7E22536814}" destId="{E84C6E0D-6940-4DA0-964B-63ECBF638A62}" srcOrd="0" destOrd="0" presId="urn:microsoft.com/office/officeart/2005/8/layout/vList3"/>
    <dgm:cxn modelId="{17879D71-BBF4-446A-B3DA-85441B69C8B8}" type="presOf" srcId="{E447A78B-8509-4708-A762-2816A3B8AF59}" destId="{1262A867-903F-4066-B126-E393D65F8351}" srcOrd="0" destOrd="0" presId="urn:microsoft.com/office/officeart/2005/8/layout/vList3"/>
    <dgm:cxn modelId="{C6A81372-8548-430A-9F23-57FB935B6FCB}" srcId="{7A139F90-8D1C-41B2-B9C2-2D7E22536814}" destId="{03B47A47-B565-4538-A59F-3A126FAF84E9}" srcOrd="0" destOrd="0" parTransId="{703C5632-FC6D-41A8-9F5B-99D1D5AC7394}" sibTransId="{A07D666B-45E3-4076-B2DA-FB1A53AE44D2}"/>
    <dgm:cxn modelId="{FAB7B88F-CE02-4186-905C-70F872C57308}" srcId="{7A139F90-8D1C-41B2-B9C2-2D7E22536814}" destId="{94BECBFB-DB49-4290-957A-244E4D68BED8}" srcOrd="6" destOrd="0" parTransId="{43D59B55-D8EB-4BCC-AC03-1F0577D2E075}" sibTransId="{701B1E1A-88CF-468D-AF1C-0831D9DC227F}"/>
    <dgm:cxn modelId="{10E35CBF-E1DC-44A6-B374-6419EB7293D3}" type="presOf" srcId="{A6A76563-F10E-48DB-89FC-7DAC70638AF1}" destId="{47ECCBA2-5DAE-490C-911D-ED7E9D0FD476}" srcOrd="0" destOrd="0" presId="urn:microsoft.com/office/officeart/2005/8/layout/vList3"/>
    <dgm:cxn modelId="{7BED66BF-08A5-426F-949D-126B9B1001C6}" srcId="{7A139F90-8D1C-41B2-B9C2-2D7E22536814}" destId="{E447A78B-8509-4708-A762-2816A3B8AF59}" srcOrd="1" destOrd="0" parTransId="{8A0FADF7-A29A-4A3B-B3E5-8B20222A2097}" sibTransId="{175FD1A1-0EDB-4397-ADE3-BC69865DD3E6}"/>
    <dgm:cxn modelId="{2EA8DED0-68E7-4CF5-B8A0-D682A4139CBD}" type="presOf" srcId="{70D297C5-C45C-4ADB-BB2B-BF4B72884DA3}" destId="{2FB705B8-F677-46F2-8C07-61DCFEDA1610}" srcOrd="0" destOrd="0" presId="urn:microsoft.com/office/officeart/2005/8/layout/vList3"/>
    <dgm:cxn modelId="{4F0F76EC-CC85-4A74-8A8B-F2EF61815ACC}" srcId="{7A139F90-8D1C-41B2-B9C2-2D7E22536814}" destId="{9C1DC4EF-69BB-4FEF-8026-F47CF0199A8D}" srcOrd="5" destOrd="0" parTransId="{C83D7CD9-CF62-498E-9D2F-3432D087A9C7}" sibTransId="{0239B970-3173-4D8B-A4F5-C6E84ED66BEC}"/>
    <dgm:cxn modelId="{477A84F0-BC5B-431E-BBB8-EE950ACE9B9F}" srcId="{7A139F90-8D1C-41B2-B9C2-2D7E22536814}" destId="{A6A76563-F10E-48DB-89FC-7DAC70638AF1}" srcOrd="2" destOrd="0" parTransId="{5C386353-1BF6-40E4-A0A3-E7F79BDB21AF}" sibTransId="{0EF2B6B7-9CB7-4BB0-9702-29813BCCECC3}"/>
    <dgm:cxn modelId="{D86AA4F0-2990-4F7F-8EFD-3D0D2912748F}" type="presOf" srcId="{9C1DC4EF-69BB-4FEF-8026-F47CF0199A8D}" destId="{63FA47DF-3A98-45FD-A387-92212D2B573E}" srcOrd="0" destOrd="0" presId="urn:microsoft.com/office/officeart/2005/8/layout/vList3"/>
    <dgm:cxn modelId="{AC8891D6-180E-4DEE-BB5E-39E126C7D069}" type="presParOf" srcId="{E84C6E0D-6940-4DA0-964B-63ECBF638A62}" destId="{91E63853-1D00-4AF2-AA67-CA9FE4FA63BA}" srcOrd="0" destOrd="0" presId="urn:microsoft.com/office/officeart/2005/8/layout/vList3"/>
    <dgm:cxn modelId="{41CBDB43-C54D-4C72-8751-C61A5E4BAE05}" type="presParOf" srcId="{91E63853-1D00-4AF2-AA67-CA9FE4FA63BA}" destId="{1B8645E2-919C-4D57-A709-539B0098A949}" srcOrd="0" destOrd="0" presId="urn:microsoft.com/office/officeart/2005/8/layout/vList3"/>
    <dgm:cxn modelId="{2CE7F15C-8E91-4E88-86DC-4AAC3CCD83B9}" type="presParOf" srcId="{91E63853-1D00-4AF2-AA67-CA9FE4FA63BA}" destId="{A6395237-899A-4882-9C4E-10DD7942E5DB}" srcOrd="1" destOrd="0" presId="urn:microsoft.com/office/officeart/2005/8/layout/vList3"/>
    <dgm:cxn modelId="{C88270A9-453B-4277-9018-F5DDFF96622A}" type="presParOf" srcId="{E84C6E0D-6940-4DA0-964B-63ECBF638A62}" destId="{DAF5C89A-C11A-4394-B604-C20F29892935}" srcOrd="1" destOrd="0" presId="urn:microsoft.com/office/officeart/2005/8/layout/vList3"/>
    <dgm:cxn modelId="{09E833EA-DD69-46DA-BCC0-3C33A595D163}" type="presParOf" srcId="{E84C6E0D-6940-4DA0-964B-63ECBF638A62}" destId="{91359E05-DF82-4273-A34F-8461B3BFA994}" srcOrd="2" destOrd="0" presId="urn:microsoft.com/office/officeart/2005/8/layout/vList3"/>
    <dgm:cxn modelId="{BB708AB1-CB92-45E1-B7E1-EAF5476066C7}" type="presParOf" srcId="{91359E05-DF82-4273-A34F-8461B3BFA994}" destId="{2CFD413A-AABB-47D0-A5D7-2A3276022245}" srcOrd="0" destOrd="0" presId="urn:microsoft.com/office/officeart/2005/8/layout/vList3"/>
    <dgm:cxn modelId="{F59E2210-E624-4155-A413-D85F9B4131BA}" type="presParOf" srcId="{91359E05-DF82-4273-A34F-8461B3BFA994}" destId="{1262A867-903F-4066-B126-E393D65F8351}" srcOrd="1" destOrd="0" presId="urn:microsoft.com/office/officeart/2005/8/layout/vList3"/>
    <dgm:cxn modelId="{7312760B-D5CE-4E61-A04B-D18CD20380DA}" type="presParOf" srcId="{E84C6E0D-6940-4DA0-964B-63ECBF638A62}" destId="{A6E221CE-A774-4455-8335-3D7304F63BAD}" srcOrd="3" destOrd="0" presId="urn:microsoft.com/office/officeart/2005/8/layout/vList3"/>
    <dgm:cxn modelId="{05AA0459-BB1E-4D91-B9A1-886C6CF1420B}" type="presParOf" srcId="{E84C6E0D-6940-4DA0-964B-63ECBF638A62}" destId="{6A6944AD-05CE-4CD6-BED0-4F72B57F6258}" srcOrd="4" destOrd="0" presId="urn:microsoft.com/office/officeart/2005/8/layout/vList3"/>
    <dgm:cxn modelId="{1719E0CD-6C2D-4D46-92B0-62B81C27633D}" type="presParOf" srcId="{6A6944AD-05CE-4CD6-BED0-4F72B57F6258}" destId="{4B1E9925-F3E9-450D-A9F4-9CA02B4122EE}" srcOrd="0" destOrd="0" presId="urn:microsoft.com/office/officeart/2005/8/layout/vList3"/>
    <dgm:cxn modelId="{2E198D9A-6653-4D5F-8322-62CD642961AB}" type="presParOf" srcId="{6A6944AD-05CE-4CD6-BED0-4F72B57F6258}" destId="{47ECCBA2-5DAE-490C-911D-ED7E9D0FD476}" srcOrd="1" destOrd="0" presId="urn:microsoft.com/office/officeart/2005/8/layout/vList3"/>
    <dgm:cxn modelId="{5941E35E-190C-4EBE-AD17-074EC41DD9C2}" type="presParOf" srcId="{E84C6E0D-6940-4DA0-964B-63ECBF638A62}" destId="{A1DF4F61-3E5F-4B51-B3B8-38E055F42147}" srcOrd="5" destOrd="0" presId="urn:microsoft.com/office/officeart/2005/8/layout/vList3"/>
    <dgm:cxn modelId="{2356C279-8203-45CE-A053-561512018988}" type="presParOf" srcId="{E84C6E0D-6940-4DA0-964B-63ECBF638A62}" destId="{66DDE0A0-F2E2-4D72-819E-4B947C014A02}" srcOrd="6" destOrd="0" presId="urn:microsoft.com/office/officeart/2005/8/layout/vList3"/>
    <dgm:cxn modelId="{49830129-85EA-4709-A1E1-BDD6963B9282}" type="presParOf" srcId="{66DDE0A0-F2E2-4D72-819E-4B947C014A02}" destId="{BA818691-29E9-42AB-97AD-DC1174A55B58}" srcOrd="0" destOrd="0" presId="urn:microsoft.com/office/officeart/2005/8/layout/vList3"/>
    <dgm:cxn modelId="{0E9C4E4B-7A92-42B9-AF8E-7AC72994CCCC}" type="presParOf" srcId="{66DDE0A0-F2E2-4D72-819E-4B947C014A02}" destId="{EDE7B3F2-B865-4994-AF2A-FDE68F72CE65}" srcOrd="1" destOrd="0" presId="urn:microsoft.com/office/officeart/2005/8/layout/vList3"/>
    <dgm:cxn modelId="{5B7792A1-5F7C-4C3D-9B3D-E4D66DFF8060}" type="presParOf" srcId="{E84C6E0D-6940-4DA0-964B-63ECBF638A62}" destId="{84D25110-7561-4460-BF92-B9CA38A9C9B4}" srcOrd="7" destOrd="0" presId="urn:microsoft.com/office/officeart/2005/8/layout/vList3"/>
    <dgm:cxn modelId="{56DBE60C-09E7-4D84-A925-852F9B03B5F7}" type="presParOf" srcId="{E84C6E0D-6940-4DA0-964B-63ECBF638A62}" destId="{86F871E1-AA9B-4B1F-86E2-12A696E2CAEC}" srcOrd="8" destOrd="0" presId="urn:microsoft.com/office/officeart/2005/8/layout/vList3"/>
    <dgm:cxn modelId="{52D13415-F12B-4612-AA75-31A4320E5ED6}" type="presParOf" srcId="{86F871E1-AA9B-4B1F-86E2-12A696E2CAEC}" destId="{0A8873B4-80BE-4679-A49D-15511A2BCD49}" srcOrd="0" destOrd="0" presId="urn:microsoft.com/office/officeart/2005/8/layout/vList3"/>
    <dgm:cxn modelId="{D54F9A21-C8E7-4F1E-8A11-8F57E4FB8894}" type="presParOf" srcId="{86F871E1-AA9B-4B1F-86E2-12A696E2CAEC}" destId="{2FB705B8-F677-46F2-8C07-61DCFEDA1610}" srcOrd="1" destOrd="0" presId="urn:microsoft.com/office/officeart/2005/8/layout/vList3"/>
    <dgm:cxn modelId="{8BB4D83C-A930-4EDB-A897-EE54BB69FB9C}" type="presParOf" srcId="{E84C6E0D-6940-4DA0-964B-63ECBF638A62}" destId="{08FF6E10-E947-4213-A59B-24680F9D6A36}" srcOrd="9" destOrd="0" presId="urn:microsoft.com/office/officeart/2005/8/layout/vList3"/>
    <dgm:cxn modelId="{7115762C-EE7E-49CF-8830-88F06B882EA2}" type="presParOf" srcId="{E84C6E0D-6940-4DA0-964B-63ECBF638A62}" destId="{7420A776-D296-47D0-AE30-2FB3B8504455}" srcOrd="10" destOrd="0" presId="urn:microsoft.com/office/officeart/2005/8/layout/vList3"/>
    <dgm:cxn modelId="{BD4A173B-CFC6-410E-AE78-5FB1CC8479EB}" type="presParOf" srcId="{7420A776-D296-47D0-AE30-2FB3B8504455}" destId="{177AF275-4EFD-4875-ADAB-46844B12190A}" srcOrd="0" destOrd="0" presId="urn:microsoft.com/office/officeart/2005/8/layout/vList3"/>
    <dgm:cxn modelId="{D3445DA7-C76B-4CDC-9977-6DAD5829B887}" type="presParOf" srcId="{7420A776-D296-47D0-AE30-2FB3B8504455}" destId="{63FA47DF-3A98-45FD-A387-92212D2B573E}" srcOrd="1" destOrd="0" presId="urn:microsoft.com/office/officeart/2005/8/layout/vList3"/>
    <dgm:cxn modelId="{3ED81EB7-FD22-42D2-8640-B58C7949A09C}" type="presParOf" srcId="{E84C6E0D-6940-4DA0-964B-63ECBF638A62}" destId="{7E9BE1F7-E50B-4439-A273-9ABDE80F0933}" srcOrd="11" destOrd="0" presId="urn:microsoft.com/office/officeart/2005/8/layout/vList3"/>
    <dgm:cxn modelId="{3CEE4F81-33D9-414F-B778-7DE197CD73C1}" type="presParOf" srcId="{E84C6E0D-6940-4DA0-964B-63ECBF638A62}" destId="{B82122CB-7164-4217-ADF9-9690B6E9516F}" srcOrd="12" destOrd="0" presId="urn:microsoft.com/office/officeart/2005/8/layout/vList3"/>
    <dgm:cxn modelId="{6C9D01B9-CD82-4A36-9DEE-F9B797308176}" type="presParOf" srcId="{B82122CB-7164-4217-ADF9-9690B6E9516F}" destId="{EB13B554-4527-4BA3-BD81-D39DAFF41EB5}" srcOrd="0" destOrd="0" presId="urn:microsoft.com/office/officeart/2005/8/layout/vList3"/>
    <dgm:cxn modelId="{78B4E1EA-6DDF-47B3-84E1-5E3F41C76167}" type="presParOf" srcId="{B82122CB-7164-4217-ADF9-9690B6E9516F}" destId="{5B7644E3-E9CA-4C01-A149-292FBF74755B}" srcOrd="1" destOrd="0" presId="urn:microsoft.com/office/officeart/2005/8/layout/vLis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D698FF-219F-49F8-A8B7-EE9847C0F1A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06802DD5-3E7A-47C6-8182-70389793EC59}">
      <dgm:prSet phldrT="[Text]" custT="1"/>
      <dgm:spPr/>
      <dgm:t>
        <a:bodyPr/>
        <a:lstStyle/>
        <a:p>
          <a:r>
            <a:rPr lang="en-ZA" sz="1800" b="1" dirty="0">
              <a:latin typeface="Arial" panose="020B0604020202020204" pitchFamily="34" charset="0"/>
              <a:cs typeface="Arial" panose="020B0604020202020204" pitchFamily="34" charset="0"/>
            </a:rPr>
            <a:t>Definitions</a:t>
          </a:r>
        </a:p>
      </dgm:t>
    </dgm:pt>
    <dgm:pt modelId="{AF049E1B-20F5-4152-98B6-79A5DC58D69B}" type="parTrans" cxnId="{F2231176-188E-469A-B070-0A97C4C671B9}">
      <dgm:prSet/>
      <dgm:spPr/>
      <dgm:t>
        <a:bodyPr/>
        <a:lstStyle/>
        <a:p>
          <a:endParaRPr lang="en-ZA"/>
        </a:p>
      </dgm:t>
    </dgm:pt>
    <dgm:pt modelId="{2C572CD8-2A18-4D49-B6E6-D7EAB36B349C}" type="sibTrans" cxnId="{F2231176-188E-469A-B070-0A97C4C671B9}">
      <dgm:prSet/>
      <dgm:spPr/>
      <dgm:t>
        <a:bodyPr/>
        <a:lstStyle/>
        <a:p>
          <a:endParaRPr lang="en-ZA"/>
        </a:p>
      </dgm:t>
    </dgm:pt>
    <dgm:pt modelId="{AA513F5A-7566-4EBD-A0E7-C00A4E0BD48C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Technical terms</a:t>
          </a:r>
        </a:p>
      </dgm:t>
    </dgm:pt>
    <dgm:pt modelId="{7C8BE245-3F4C-4518-A789-C618565C3876}" type="parTrans" cxnId="{0E8E6A8F-3363-42CB-B4B1-0D0C82C1E0A8}">
      <dgm:prSet/>
      <dgm:spPr/>
      <dgm:t>
        <a:bodyPr/>
        <a:lstStyle/>
        <a:p>
          <a:endParaRPr lang="en-ZA"/>
        </a:p>
      </dgm:t>
    </dgm:pt>
    <dgm:pt modelId="{246181E6-6BDD-4ACC-86B9-358C84EBE6C4}" type="sibTrans" cxnId="{0E8E6A8F-3363-42CB-B4B1-0D0C82C1E0A8}">
      <dgm:prSet/>
      <dgm:spPr/>
      <dgm:t>
        <a:bodyPr/>
        <a:lstStyle/>
        <a:p>
          <a:endParaRPr lang="en-ZA"/>
        </a:p>
      </dgm:t>
    </dgm:pt>
    <dgm:pt modelId="{9008296C-9B90-4D5C-8771-BB662CE9FD96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Role-players</a:t>
          </a:r>
        </a:p>
      </dgm:t>
    </dgm:pt>
    <dgm:pt modelId="{02729597-2720-42AB-BD52-A7EE07F5C621}" type="parTrans" cxnId="{E924FC39-D200-4EEE-852E-76A7910BC6A8}">
      <dgm:prSet/>
      <dgm:spPr/>
      <dgm:t>
        <a:bodyPr/>
        <a:lstStyle/>
        <a:p>
          <a:endParaRPr lang="en-ZA"/>
        </a:p>
      </dgm:t>
    </dgm:pt>
    <dgm:pt modelId="{D4FC83D8-280E-4BF8-A52E-4AFCE9B1C313}" type="sibTrans" cxnId="{E924FC39-D200-4EEE-852E-76A7910BC6A8}">
      <dgm:prSet/>
      <dgm:spPr/>
      <dgm:t>
        <a:bodyPr/>
        <a:lstStyle/>
        <a:p>
          <a:endParaRPr lang="en-ZA"/>
        </a:p>
      </dgm:t>
    </dgm:pt>
    <dgm:pt modelId="{74F8630F-58F2-424F-86CD-253F4EDB8547}" type="pres">
      <dgm:prSet presAssocID="{A6D698FF-219F-49F8-A8B7-EE9847C0F1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99D6F6F-D64B-476D-A9C0-EB363AFE9D0E}" type="pres">
      <dgm:prSet presAssocID="{06802DD5-3E7A-47C6-8182-70389793EC59}" presName="hierRoot1" presStyleCnt="0">
        <dgm:presLayoutVars>
          <dgm:hierBranch val="init"/>
        </dgm:presLayoutVars>
      </dgm:prSet>
      <dgm:spPr/>
    </dgm:pt>
    <dgm:pt modelId="{57F5B54F-FE6C-4980-BCD6-06C0848C3DB7}" type="pres">
      <dgm:prSet presAssocID="{06802DD5-3E7A-47C6-8182-70389793EC59}" presName="rootComposite1" presStyleCnt="0"/>
      <dgm:spPr/>
    </dgm:pt>
    <dgm:pt modelId="{A5328CEE-B8A4-463E-B0A1-9C069A1E786B}" type="pres">
      <dgm:prSet presAssocID="{06802DD5-3E7A-47C6-8182-70389793EC59}" presName="rootText1" presStyleLbl="node0" presStyleIdx="0" presStyleCnt="1">
        <dgm:presLayoutVars>
          <dgm:chPref val="3"/>
        </dgm:presLayoutVars>
      </dgm:prSet>
      <dgm:spPr/>
    </dgm:pt>
    <dgm:pt modelId="{5B8461AF-2009-44CE-9729-07E1A3772C47}" type="pres">
      <dgm:prSet presAssocID="{06802DD5-3E7A-47C6-8182-70389793EC59}" presName="rootConnector1" presStyleLbl="node1" presStyleIdx="0" presStyleCnt="0"/>
      <dgm:spPr/>
    </dgm:pt>
    <dgm:pt modelId="{0AEA7084-A95A-48E5-92D5-E384D6352512}" type="pres">
      <dgm:prSet presAssocID="{06802DD5-3E7A-47C6-8182-70389793EC59}" presName="hierChild2" presStyleCnt="0"/>
      <dgm:spPr/>
    </dgm:pt>
    <dgm:pt modelId="{5E7E66F1-A20B-4498-AC6E-29F507A5CB35}" type="pres">
      <dgm:prSet presAssocID="{7C8BE245-3F4C-4518-A789-C618565C3876}" presName="Name37" presStyleLbl="parChTrans1D2" presStyleIdx="0" presStyleCnt="2"/>
      <dgm:spPr/>
    </dgm:pt>
    <dgm:pt modelId="{5FADA48F-CC90-4639-9A42-91ED16D1F707}" type="pres">
      <dgm:prSet presAssocID="{AA513F5A-7566-4EBD-A0E7-C00A4E0BD48C}" presName="hierRoot2" presStyleCnt="0">
        <dgm:presLayoutVars>
          <dgm:hierBranch val="init"/>
        </dgm:presLayoutVars>
      </dgm:prSet>
      <dgm:spPr/>
    </dgm:pt>
    <dgm:pt modelId="{166AACD9-7C2A-4D93-9BC8-BC8B723E789C}" type="pres">
      <dgm:prSet presAssocID="{AA513F5A-7566-4EBD-A0E7-C00A4E0BD48C}" presName="rootComposite" presStyleCnt="0"/>
      <dgm:spPr/>
    </dgm:pt>
    <dgm:pt modelId="{D65DEC16-1E4B-4E20-A632-0231678B0D01}" type="pres">
      <dgm:prSet presAssocID="{AA513F5A-7566-4EBD-A0E7-C00A4E0BD48C}" presName="rootText" presStyleLbl="node2" presStyleIdx="0" presStyleCnt="2">
        <dgm:presLayoutVars>
          <dgm:chPref val="3"/>
        </dgm:presLayoutVars>
      </dgm:prSet>
      <dgm:spPr/>
    </dgm:pt>
    <dgm:pt modelId="{D77FB83D-5F04-495B-98CD-460D69F2A09B}" type="pres">
      <dgm:prSet presAssocID="{AA513F5A-7566-4EBD-A0E7-C00A4E0BD48C}" presName="rootConnector" presStyleLbl="node2" presStyleIdx="0" presStyleCnt="2"/>
      <dgm:spPr/>
    </dgm:pt>
    <dgm:pt modelId="{3017851E-4452-44E4-8DBC-D0B731B6018F}" type="pres">
      <dgm:prSet presAssocID="{AA513F5A-7566-4EBD-A0E7-C00A4E0BD48C}" presName="hierChild4" presStyleCnt="0"/>
      <dgm:spPr/>
    </dgm:pt>
    <dgm:pt modelId="{617B67AF-597A-4B01-91E1-D11FE1F67907}" type="pres">
      <dgm:prSet presAssocID="{AA513F5A-7566-4EBD-A0E7-C00A4E0BD48C}" presName="hierChild5" presStyleCnt="0"/>
      <dgm:spPr/>
    </dgm:pt>
    <dgm:pt modelId="{EAF44145-0346-4239-B8CB-1DA60CFF5D91}" type="pres">
      <dgm:prSet presAssocID="{02729597-2720-42AB-BD52-A7EE07F5C621}" presName="Name37" presStyleLbl="parChTrans1D2" presStyleIdx="1" presStyleCnt="2"/>
      <dgm:spPr/>
    </dgm:pt>
    <dgm:pt modelId="{E8930D98-F605-4FA4-8829-E635C09AC541}" type="pres">
      <dgm:prSet presAssocID="{9008296C-9B90-4D5C-8771-BB662CE9FD96}" presName="hierRoot2" presStyleCnt="0">
        <dgm:presLayoutVars>
          <dgm:hierBranch val="init"/>
        </dgm:presLayoutVars>
      </dgm:prSet>
      <dgm:spPr/>
    </dgm:pt>
    <dgm:pt modelId="{ABEF654D-90FD-4707-B0DF-2F1965A417F9}" type="pres">
      <dgm:prSet presAssocID="{9008296C-9B90-4D5C-8771-BB662CE9FD96}" presName="rootComposite" presStyleCnt="0"/>
      <dgm:spPr/>
    </dgm:pt>
    <dgm:pt modelId="{EE5B1BE1-1BBB-431E-82FB-FF1C482A4640}" type="pres">
      <dgm:prSet presAssocID="{9008296C-9B90-4D5C-8771-BB662CE9FD96}" presName="rootText" presStyleLbl="node2" presStyleIdx="1" presStyleCnt="2">
        <dgm:presLayoutVars>
          <dgm:chPref val="3"/>
        </dgm:presLayoutVars>
      </dgm:prSet>
      <dgm:spPr/>
    </dgm:pt>
    <dgm:pt modelId="{7312721D-E392-4FBB-82A3-A5098CB4921F}" type="pres">
      <dgm:prSet presAssocID="{9008296C-9B90-4D5C-8771-BB662CE9FD96}" presName="rootConnector" presStyleLbl="node2" presStyleIdx="1" presStyleCnt="2"/>
      <dgm:spPr/>
    </dgm:pt>
    <dgm:pt modelId="{899D610C-85AC-4E23-81F8-9A916DC51DC1}" type="pres">
      <dgm:prSet presAssocID="{9008296C-9B90-4D5C-8771-BB662CE9FD96}" presName="hierChild4" presStyleCnt="0"/>
      <dgm:spPr/>
    </dgm:pt>
    <dgm:pt modelId="{6B89E708-01BE-4A25-9052-3A77AE59AAA9}" type="pres">
      <dgm:prSet presAssocID="{9008296C-9B90-4D5C-8771-BB662CE9FD96}" presName="hierChild5" presStyleCnt="0"/>
      <dgm:spPr/>
    </dgm:pt>
    <dgm:pt modelId="{1B7ED767-4D29-4A76-810C-A288E37E1E65}" type="pres">
      <dgm:prSet presAssocID="{06802DD5-3E7A-47C6-8182-70389793EC59}" presName="hierChild3" presStyleCnt="0"/>
      <dgm:spPr/>
    </dgm:pt>
  </dgm:ptLst>
  <dgm:cxnLst>
    <dgm:cxn modelId="{E924FC39-D200-4EEE-852E-76A7910BC6A8}" srcId="{06802DD5-3E7A-47C6-8182-70389793EC59}" destId="{9008296C-9B90-4D5C-8771-BB662CE9FD96}" srcOrd="1" destOrd="0" parTransId="{02729597-2720-42AB-BD52-A7EE07F5C621}" sibTransId="{D4FC83D8-280E-4BF8-A52E-4AFCE9B1C313}"/>
    <dgm:cxn modelId="{2145D95B-3E4E-4690-A2AB-98D60713DCBB}" type="presOf" srcId="{AA513F5A-7566-4EBD-A0E7-C00A4E0BD48C}" destId="{D77FB83D-5F04-495B-98CD-460D69F2A09B}" srcOrd="1" destOrd="0" presId="urn:microsoft.com/office/officeart/2005/8/layout/orgChart1"/>
    <dgm:cxn modelId="{43209C5C-D29E-432A-ADB3-50C474298D84}" type="presOf" srcId="{06802DD5-3E7A-47C6-8182-70389793EC59}" destId="{A5328CEE-B8A4-463E-B0A1-9C069A1E786B}" srcOrd="0" destOrd="0" presId="urn:microsoft.com/office/officeart/2005/8/layout/orgChart1"/>
    <dgm:cxn modelId="{F3A38F61-50EA-4639-964E-47CB4FFD28E1}" type="presOf" srcId="{A6D698FF-219F-49F8-A8B7-EE9847C0F1AE}" destId="{74F8630F-58F2-424F-86CD-253F4EDB8547}" srcOrd="0" destOrd="0" presId="urn:microsoft.com/office/officeart/2005/8/layout/orgChart1"/>
    <dgm:cxn modelId="{872C814B-7375-46A7-A38B-81A3E2B4B7D7}" type="presOf" srcId="{06802DD5-3E7A-47C6-8182-70389793EC59}" destId="{5B8461AF-2009-44CE-9729-07E1A3772C47}" srcOrd="1" destOrd="0" presId="urn:microsoft.com/office/officeart/2005/8/layout/orgChart1"/>
    <dgm:cxn modelId="{F2231176-188E-469A-B070-0A97C4C671B9}" srcId="{A6D698FF-219F-49F8-A8B7-EE9847C0F1AE}" destId="{06802DD5-3E7A-47C6-8182-70389793EC59}" srcOrd="0" destOrd="0" parTransId="{AF049E1B-20F5-4152-98B6-79A5DC58D69B}" sibTransId="{2C572CD8-2A18-4D49-B6E6-D7EAB36B349C}"/>
    <dgm:cxn modelId="{F2501259-D6D9-4A44-8088-058F8A74BBC3}" type="presOf" srcId="{9008296C-9B90-4D5C-8771-BB662CE9FD96}" destId="{EE5B1BE1-1BBB-431E-82FB-FF1C482A4640}" srcOrd="0" destOrd="0" presId="urn:microsoft.com/office/officeart/2005/8/layout/orgChart1"/>
    <dgm:cxn modelId="{FBF5BA81-C113-4353-8E35-3822CF2AFABF}" type="presOf" srcId="{9008296C-9B90-4D5C-8771-BB662CE9FD96}" destId="{7312721D-E392-4FBB-82A3-A5098CB4921F}" srcOrd="1" destOrd="0" presId="urn:microsoft.com/office/officeart/2005/8/layout/orgChart1"/>
    <dgm:cxn modelId="{0E8E6A8F-3363-42CB-B4B1-0D0C82C1E0A8}" srcId="{06802DD5-3E7A-47C6-8182-70389793EC59}" destId="{AA513F5A-7566-4EBD-A0E7-C00A4E0BD48C}" srcOrd="0" destOrd="0" parTransId="{7C8BE245-3F4C-4518-A789-C618565C3876}" sibTransId="{246181E6-6BDD-4ACC-86B9-358C84EBE6C4}"/>
    <dgm:cxn modelId="{918451CE-0029-48AF-B670-41B4723362ED}" type="presOf" srcId="{7C8BE245-3F4C-4518-A789-C618565C3876}" destId="{5E7E66F1-A20B-4498-AC6E-29F507A5CB35}" srcOrd="0" destOrd="0" presId="urn:microsoft.com/office/officeart/2005/8/layout/orgChart1"/>
    <dgm:cxn modelId="{715E24EA-5994-498E-936E-791367F1355E}" type="presOf" srcId="{AA513F5A-7566-4EBD-A0E7-C00A4E0BD48C}" destId="{D65DEC16-1E4B-4E20-A632-0231678B0D01}" srcOrd="0" destOrd="0" presId="urn:microsoft.com/office/officeart/2005/8/layout/orgChart1"/>
    <dgm:cxn modelId="{2FA467F6-3676-440E-9C5F-520D27B749B4}" type="presOf" srcId="{02729597-2720-42AB-BD52-A7EE07F5C621}" destId="{EAF44145-0346-4239-B8CB-1DA60CFF5D91}" srcOrd="0" destOrd="0" presId="urn:microsoft.com/office/officeart/2005/8/layout/orgChart1"/>
    <dgm:cxn modelId="{A95EF34E-4C8E-48A5-A5E9-A3F5C695A88E}" type="presParOf" srcId="{74F8630F-58F2-424F-86CD-253F4EDB8547}" destId="{399D6F6F-D64B-476D-A9C0-EB363AFE9D0E}" srcOrd="0" destOrd="0" presId="urn:microsoft.com/office/officeart/2005/8/layout/orgChart1"/>
    <dgm:cxn modelId="{7E26E905-92F7-4776-8626-6BB6DDF738FF}" type="presParOf" srcId="{399D6F6F-D64B-476D-A9C0-EB363AFE9D0E}" destId="{57F5B54F-FE6C-4980-BCD6-06C0848C3DB7}" srcOrd="0" destOrd="0" presId="urn:microsoft.com/office/officeart/2005/8/layout/orgChart1"/>
    <dgm:cxn modelId="{232F5898-5BD9-408A-A398-007ED6842C1C}" type="presParOf" srcId="{57F5B54F-FE6C-4980-BCD6-06C0848C3DB7}" destId="{A5328CEE-B8A4-463E-B0A1-9C069A1E786B}" srcOrd="0" destOrd="0" presId="urn:microsoft.com/office/officeart/2005/8/layout/orgChart1"/>
    <dgm:cxn modelId="{F654CF93-DD1D-4BE2-AE6D-E18E166C6F6A}" type="presParOf" srcId="{57F5B54F-FE6C-4980-BCD6-06C0848C3DB7}" destId="{5B8461AF-2009-44CE-9729-07E1A3772C47}" srcOrd="1" destOrd="0" presId="urn:microsoft.com/office/officeart/2005/8/layout/orgChart1"/>
    <dgm:cxn modelId="{8CE691DD-B5CD-4118-987B-F987D7AB92CC}" type="presParOf" srcId="{399D6F6F-D64B-476D-A9C0-EB363AFE9D0E}" destId="{0AEA7084-A95A-48E5-92D5-E384D6352512}" srcOrd="1" destOrd="0" presId="urn:microsoft.com/office/officeart/2005/8/layout/orgChart1"/>
    <dgm:cxn modelId="{DCF62CA4-D35F-47A2-B78B-95795E0FCC80}" type="presParOf" srcId="{0AEA7084-A95A-48E5-92D5-E384D6352512}" destId="{5E7E66F1-A20B-4498-AC6E-29F507A5CB35}" srcOrd="0" destOrd="0" presId="urn:microsoft.com/office/officeart/2005/8/layout/orgChart1"/>
    <dgm:cxn modelId="{A6E4DBD6-7281-48D6-9C7E-602A2E5AE803}" type="presParOf" srcId="{0AEA7084-A95A-48E5-92D5-E384D6352512}" destId="{5FADA48F-CC90-4639-9A42-91ED16D1F707}" srcOrd="1" destOrd="0" presId="urn:microsoft.com/office/officeart/2005/8/layout/orgChart1"/>
    <dgm:cxn modelId="{64F86BD0-4E2B-4E22-9D89-C881212B9503}" type="presParOf" srcId="{5FADA48F-CC90-4639-9A42-91ED16D1F707}" destId="{166AACD9-7C2A-4D93-9BC8-BC8B723E789C}" srcOrd="0" destOrd="0" presId="urn:microsoft.com/office/officeart/2005/8/layout/orgChart1"/>
    <dgm:cxn modelId="{D7E527D3-1EB8-4D1E-90E8-123BDDB43C86}" type="presParOf" srcId="{166AACD9-7C2A-4D93-9BC8-BC8B723E789C}" destId="{D65DEC16-1E4B-4E20-A632-0231678B0D01}" srcOrd="0" destOrd="0" presId="urn:microsoft.com/office/officeart/2005/8/layout/orgChart1"/>
    <dgm:cxn modelId="{BFA1FBBC-4ACA-4022-99B1-DC3C84453F3A}" type="presParOf" srcId="{166AACD9-7C2A-4D93-9BC8-BC8B723E789C}" destId="{D77FB83D-5F04-495B-98CD-460D69F2A09B}" srcOrd="1" destOrd="0" presId="urn:microsoft.com/office/officeart/2005/8/layout/orgChart1"/>
    <dgm:cxn modelId="{A7569983-F175-493E-8232-9F31E2A3F733}" type="presParOf" srcId="{5FADA48F-CC90-4639-9A42-91ED16D1F707}" destId="{3017851E-4452-44E4-8DBC-D0B731B6018F}" srcOrd="1" destOrd="0" presId="urn:microsoft.com/office/officeart/2005/8/layout/orgChart1"/>
    <dgm:cxn modelId="{B241F047-07BD-4213-9F7C-D03684975055}" type="presParOf" srcId="{5FADA48F-CC90-4639-9A42-91ED16D1F707}" destId="{617B67AF-597A-4B01-91E1-D11FE1F67907}" srcOrd="2" destOrd="0" presId="urn:microsoft.com/office/officeart/2005/8/layout/orgChart1"/>
    <dgm:cxn modelId="{1E77D2C5-7337-4417-BCAF-B593DB93F7FD}" type="presParOf" srcId="{0AEA7084-A95A-48E5-92D5-E384D6352512}" destId="{EAF44145-0346-4239-B8CB-1DA60CFF5D91}" srcOrd="2" destOrd="0" presId="urn:microsoft.com/office/officeart/2005/8/layout/orgChart1"/>
    <dgm:cxn modelId="{8CE767A5-C4AA-41A8-AD0B-4E0B2B95A688}" type="presParOf" srcId="{0AEA7084-A95A-48E5-92D5-E384D6352512}" destId="{E8930D98-F605-4FA4-8829-E635C09AC541}" srcOrd="3" destOrd="0" presId="urn:microsoft.com/office/officeart/2005/8/layout/orgChart1"/>
    <dgm:cxn modelId="{CD2DF567-B8DB-4D78-ABF8-BDAB16CBFB41}" type="presParOf" srcId="{E8930D98-F605-4FA4-8829-E635C09AC541}" destId="{ABEF654D-90FD-4707-B0DF-2F1965A417F9}" srcOrd="0" destOrd="0" presId="urn:microsoft.com/office/officeart/2005/8/layout/orgChart1"/>
    <dgm:cxn modelId="{E2EE44FE-04AB-4326-AAA9-F52E3A90A412}" type="presParOf" srcId="{ABEF654D-90FD-4707-B0DF-2F1965A417F9}" destId="{EE5B1BE1-1BBB-431E-82FB-FF1C482A4640}" srcOrd="0" destOrd="0" presId="urn:microsoft.com/office/officeart/2005/8/layout/orgChart1"/>
    <dgm:cxn modelId="{71B11F0C-E12E-421D-9DF7-003ED735C182}" type="presParOf" srcId="{ABEF654D-90FD-4707-B0DF-2F1965A417F9}" destId="{7312721D-E392-4FBB-82A3-A5098CB4921F}" srcOrd="1" destOrd="0" presId="urn:microsoft.com/office/officeart/2005/8/layout/orgChart1"/>
    <dgm:cxn modelId="{74721DFC-AD6C-4369-93DD-4F5B921064B5}" type="presParOf" srcId="{E8930D98-F605-4FA4-8829-E635C09AC541}" destId="{899D610C-85AC-4E23-81F8-9A916DC51DC1}" srcOrd="1" destOrd="0" presId="urn:microsoft.com/office/officeart/2005/8/layout/orgChart1"/>
    <dgm:cxn modelId="{33B8EFCB-3222-4832-A564-80119434C14B}" type="presParOf" srcId="{E8930D98-F605-4FA4-8829-E635C09AC541}" destId="{6B89E708-01BE-4A25-9052-3A77AE59AAA9}" srcOrd="2" destOrd="0" presId="urn:microsoft.com/office/officeart/2005/8/layout/orgChart1"/>
    <dgm:cxn modelId="{A815EEB5-D026-4EDB-BAA2-36135370126D}" type="presParOf" srcId="{399D6F6F-D64B-476D-A9C0-EB363AFE9D0E}" destId="{1B7ED767-4D29-4A76-810C-A288E37E1E6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D698FF-219F-49F8-A8B7-EE9847C0F1A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06802DD5-3E7A-47C6-8182-70389793EC59}">
      <dgm:prSet phldrT="[Text]" custT="1"/>
      <dgm:spPr/>
      <dgm:t>
        <a:bodyPr/>
        <a:lstStyle/>
        <a:p>
          <a:r>
            <a:rPr lang="en-ZA" sz="1800" b="1" dirty="0">
              <a:latin typeface="Arial" panose="020B0604020202020204" pitchFamily="34" charset="0"/>
              <a:cs typeface="Arial" panose="020B0604020202020204" pitchFamily="34" charset="0"/>
            </a:rPr>
            <a:t>New Sections</a:t>
          </a:r>
        </a:p>
      </dgm:t>
    </dgm:pt>
    <dgm:pt modelId="{AF049E1B-20F5-4152-98B6-79A5DC58D69B}" type="parTrans" cxnId="{F2231176-188E-469A-B070-0A97C4C671B9}">
      <dgm:prSet/>
      <dgm:spPr/>
      <dgm:t>
        <a:bodyPr/>
        <a:lstStyle/>
        <a:p>
          <a:endParaRPr lang="en-ZA"/>
        </a:p>
      </dgm:t>
    </dgm:pt>
    <dgm:pt modelId="{2C572CD8-2A18-4D49-B6E6-D7EAB36B349C}" type="sibTrans" cxnId="{F2231176-188E-469A-B070-0A97C4C671B9}">
      <dgm:prSet/>
      <dgm:spPr/>
      <dgm:t>
        <a:bodyPr/>
        <a:lstStyle/>
        <a:p>
          <a:endParaRPr lang="en-ZA"/>
        </a:p>
      </dgm:t>
    </dgm:pt>
    <dgm:pt modelId="{6D564393-F82D-4F8C-BEC2-E67AA1E4A2DD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Section 82B:</a:t>
          </a:r>
          <a:r>
            <a:rPr lang="en-Z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Urgent requests</a:t>
          </a:r>
        </a:p>
      </dgm:t>
    </dgm:pt>
    <dgm:pt modelId="{19C15E3A-BE50-4150-B8AC-4794E6749E63}" type="parTrans" cxnId="{7BFCEDCF-B6A2-4FA8-99F0-F89657126D36}">
      <dgm:prSet/>
      <dgm:spPr/>
      <dgm:t>
        <a:bodyPr/>
        <a:lstStyle/>
        <a:p>
          <a:endParaRPr lang="en-ZA"/>
        </a:p>
      </dgm:t>
    </dgm:pt>
    <dgm:pt modelId="{CB344520-7A29-4B9C-A5CE-A77BE62547B6}" type="sibTrans" cxnId="{7BFCEDCF-B6A2-4FA8-99F0-F89657126D36}">
      <dgm:prSet/>
      <dgm:spPr/>
      <dgm:t>
        <a:bodyPr/>
        <a:lstStyle/>
        <a:p>
          <a:endParaRPr lang="en-ZA"/>
        </a:p>
      </dgm:t>
    </dgm:pt>
    <dgm:pt modelId="{9008296C-9B90-4D5C-8771-BB662CE9FD96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Section 19A:</a:t>
          </a:r>
          <a:r>
            <a:rPr lang="en-Z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Record and data governance</a:t>
          </a:r>
        </a:p>
      </dgm:t>
    </dgm:pt>
    <dgm:pt modelId="{02729597-2720-42AB-BD52-A7EE07F5C621}" type="parTrans" cxnId="{E924FC39-D200-4EEE-852E-76A7910BC6A8}">
      <dgm:prSet/>
      <dgm:spPr/>
      <dgm:t>
        <a:bodyPr/>
        <a:lstStyle/>
        <a:p>
          <a:endParaRPr lang="en-ZA"/>
        </a:p>
      </dgm:t>
    </dgm:pt>
    <dgm:pt modelId="{D4FC83D8-280E-4BF8-A52E-4AFCE9B1C313}" type="sibTrans" cxnId="{E924FC39-D200-4EEE-852E-76A7910BC6A8}">
      <dgm:prSet/>
      <dgm:spPr/>
      <dgm:t>
        <a:bodyPr/>
        <a:lstStyle/>
        <a:p>
          <a:endParaRPr lang="en-ZA"/>
        </a:p>
      </dgm:t>
    </dgm:pt>
    <dgm:pt modelId="{03CE19FE-5783-4F0D-8670-83011A5461F0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Section 52B:</a:t>
          </a:r>
          <a:r>
            <a:rPr lang="en-Z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Records of private bodies on election matters</a:t>
          </a:r>
        </a:p>
      </dgm:t>
    </dgm:pt>
    <dgm:pt modelId="{B7F680B6-1F79-4E01-8F5F-DE99C415580C}" type="parTrans" cxnId="{81C9B193-4BA4-47B6-BF8D-EDAD737D32E1}">
      <dgm:prSet/>
      <dgm:spPr/>
      <dgm:t>
        <a:bodyPr/>
        <a:lstStyle/>
        <a:p>
          <a:endParaRPr lang="en-ZA"/>
        </a:p>
      </dgm:t>
    </dgm:pt>
    <dgm:pt modelId="{7ACDE2C0-E928-4798-AC63-82AFDAE77990}" type="sibTrans" cxnId="{81C9B193-4BA4-47B6-BF8D-EDAD737D32E1}">
      <dgm:prSet/>
      <dgm:spPr/>
      <dgm:t>
        <a:bodyPr/>
        <a:lstStyle/>
        <a:p>
          <a:endParaRPr lang="en-ZA"/>
        </a:p>
      </dgm:t>
    </dgm:pt>
    <dgm:pt modelId="{EB89B6E0-437C-4B91-8436-BF98DCE5C6A9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Section 83:</a:t>
          </a:r>
          <a:r>
            <a:rPr lang="en-Z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Additional obligations of the IR</a:t>
          </a:r>
        </a:p>
      </dgm:t>
    </dgm:pt>
    <dgm:pt modelId="{53AEF95C-B943-45FA-BD2D-38CCCA834176}" type="parTrans" cxnId="{746C0DCD-85DA-446D-908F-74E269BD740A}">
      <dgm:prSet/>
      <dgm:spPr/>
      <dgm:t>
        <a:bodyPr/>
        <a:lstStyle/>
        <a:p>
          <a:endParaRPr lang="en-ZA"/>
        </a:p>
      </dgm:t>
    </dgm:pt>
    <dgm:pt modelId="{FAFE7E05-99A1-47EF-8365-36279E866B1B}" type="sibTrans" cxnId="{746C0DCD-85DA-446D-908F-74E269BD740A}">
      <dgm:prSet/>
      <dgm:spPr/>
      <dgm:t>
        <a:bodyPr/>
        <a:lstStyle/>
        <a:p>
          <a:endParaRPr lang="en-ZA"/>
        </a:p>
      </dgm:t>
    </dgm:pt>
    <dgm:pt modelId="{04FB985E-152F-440D-8ED9-3A1DF64655CC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>
              <a:lumMod val="85000"/>
            </a:schemeClr>
          </a:solidFill>
        </a:ln>
      </dgm:spPr>
      <dgm:t>
        <a:bodyPr/>
        <a:lstStyle/>
        <a:p>
          <a:r>
            <a:rPr lang="en-Z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Section </a:t>
          </a:r>
          <a:r>
            <a:rPr lang="en-ZA" sz="14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9A</a:t>
          </a:r>
          <a:r>
            <a:rPr lang="en-Z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n-Z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Access to online information</a:t>
          </a:r>
          <a:endParaRPr lang="en-ZA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290CBB-0C7E-483F-8227-3C84DE58D8AA}" type="parTrans" cxnId="{053822F0-27EA-487C-BF4C-53CB3D8C12B0}">
      <dgm:prSet/>
      <dgm:spPr/>
      <dgm:t>
        <a:bodyPr/>
        <a:lstStyle/>
        <a:p>
          <a:endParaRPr lang="en-ZA"/>
        </a:p>
      </dgm:t>
    </dgm:pt>
    <dgm:pt modelId="{752B13AE-1950-47B1-91C4-062E3730EB03}" type="sibTrans" cxnId="{053822F0-27EA-487C-BF4C-53CB3D8C12B0}">
      <dgm:prSet/>
      <dgm:spPr/>
      <dgm:t>
        <a:bodyPr/>
        <a:lstStyle/>
        <a:p>
          <a:endParaRPr lang="en-ZA"/>
        </a:p>
      </dgm:t>
    </dgm:pt>
    <dgm:pt modelId="{4A8AEEC2-51BD-4535-A2CC-057A9423BE1F}" type="pres">
      <dgm:prSet presAssocID="{A6D698FF-219F-49F8-A8B7-EE9847C0F1A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845F3E8-A7F8-4F5C-8F98-35AFCB281EBB}" type="pres">
      <dgm:prSet presAssocID="{06802DD5-3E7A-47C6-8182-70389793EC59}" presName="root1" presStyleCnt="0"/>
      <dgm:spPr/>
    </dgm:pt>
    <dgm:pt modelId="{087AB0FB-0D24-45A8-B5D2-5144CD6EC675}" type="pres">
      <dgm:prSet presAssocID="{06802DD5-3E7A-47C6-8182-70389793EC59}" presName="LevelOneTextNode" presStyleLbl="node0" presStyleIdx="0" presStyleCnt="1">
        <dgm:presLayoutVars>
          <dgm:chPref val="3"/>
        </dgm:presLayoutVars>
      </dgm:prSet>
      <dgm:spPr/>
    </dgm:pt>
    <dgm:pt modelId="{9D2C780F-C9EA-4BEF-AB2F-C3EE13D3CEE3}" type="pres">
      <dgm:prSet presAssocID="{06802DD5-3E7A-47C6-8182-70389793EC59}" presName="level2hierChild" presStyleCnt="0"/>
      <dgm:spPr/>
    </dgm:pt>
    <dgm:pt modelId="{971062A0-08A9-440B-87F8-7004D1423365}" type="pres">
      <dgm:prSet presAssocID="{49290CBB-0C7E-483F-8227-3C84DE58D8AA}" presName="conn2-1" presStyleLbl="parChTrans1D2" presStyleIdx="0" presStyleCnt="5"/>
      <dgm:spPr/>
    </dgm:pt>
    <dgm:pt modelId="{A8123BE1-7F0E-406C-A21E-83732D5ADF68}" type="pres">
      <dgm:prSet presAssocID="{49290CBB-0C7E-483F-8227-3C84DE58D8AA}" presName="connTx" presStyleLbl="parChTrans1D2" presStyleIdx="0" presStyleCnt="5"/>
      <dgm:spPr/>
    </dgm:pt>
    <dgm:pt modelId="{37F963F3-4744-4AD9-90D5-902EE432B7E8}" type="pres">
      <dgm:prSet presAssocID="{04FB985E-152F-440D-8ED9-3A1DF64655CC}" presName="root2" presStyleCnt="0"/>
      <dgm:spPr/>
    </dgm:pt>
    <dgm:pt modelId="{61F0EB44-92D0-4CE7-A484-8B76243A2536}" type="pres">
      <dgm:prSet presAssocID="{04FB985E-152F-440D-8ED9-3A1DF64655CC}" presName="LevelTwoTextNode" presStyleLbl="node2" presStyleIdx="0" presStyleCnt="5">
        <dgm:presLayoutVars>
          <dgm:chPref val="3"/>
        </dgm:presLayoutVars>
      </dgm:prSet>
      <dgm:spPr/>
    </dgm:pt>
    <dgm:pt modelId="{5EDBFFEC-7EBD-4CCE-82E5-640CC5151FFD}" type="pres">
      <dgm:prSet presAssocID="{04FB985E-152F-440D-8ED9-3A1DF64655CC}" presName="level3hierChild" presStyleCnt="0"/>
      <dgm:spPr/>
    </dgm:pt>
    <dgm:pt modelId="{75802E1F-366F-48FB-834B-3C168F5EE46F}" type="pres">
      <dgm:prSet presAssocID="{02729597-2720-42AB-BD52-A7EE07F5C621}" presName="conn2-1" presStyleLbl="parChTrans1D2" presStyleIdx="1" presStyleCnt="5"/>
      <dgm:spPr/>
    </dgm:pt>
    <dgm:pt modelId="{43E47418-3E97-4A9D-88FC-1904CC77357E}" type="pres">
      <dgm:prSet presAssocID="{02729597-2720-42AB-BD52-A7EE07F5C621}" presName="connTx" presStyleLbl="parChTrans1D2" presStyleIdx="1" presStyleCnt="5"/>
      <dgm:spPr/>
    </dgm:pt>
    <dgm:pt modelId="{C3E9B54A-4DA6-4005-88DB-5852C39C60A3}" type="pres">
      <dgm:prSet presAssocID="{9008296C-9B90-4D5C-8771-BB662CE9FD96}" presName="root2" presStyleCnt="0"/>
      <dgm:spPr/>
    </dgm:pt>
    <dgm:pt modelId="{19509893-F10A-46BF-90FF-3F0ECEEE9F06}" type="pres">
      <dgm:prSet presAssocID="{9008296C-9B90-4D5C-8771-BB662CE9FD96}" presName="LevelTwoTextNode" presStyleLbl="node2" presStyleIdx="1" presStyleCnt="5">
        <dgm:presLayoutVars>
          <dgm:chPref val="3"/>
        </dgm:presLayoutVars>
      </dgm:prSet>
      <dgm:spPr/>
    </dgm:pt>
    <dgm:pt modelId="{F91844F5-F14F-42C3-BA80-2C35A3715C12}" type="pres">
      <dgm:prSet presAssocID="{9008296C-9B90-4D5C-8771-BB662CE9FD96}" presName="level3hierChild" presStyleCnt="0"/>
      <dgm:spPr/>
    </dgm:pt>
    <dgm:pt modelId="{E23C8F53-DD80-4475-9955-F4C39B4977BB}" type="pres">
      <dgm:prSet presAssocID="{B7F680B6-1F79-4E01-8F5F-DE99C415580C}" presName="conn2-1" presStyleLbl="parChTrans1D2" presStyleIdx="2" presStyleCnt="5"/>
      <dgm:spPr/>
    </dgm:pt>
    <dgm:pt modelId="{BF6C8C8A-5694-4CAD-97DA-67728F4CBA3C}" type="pres">
      <dgm:prSet presAssocID="{B7F680B6-1F79-4E01-8F5F-DE99C415580C}" presName="connTx" presStyleLbl="parChTrans1D2" presStyleIdx="2" presStyleCnt="5"/>
      <dgm:spPr/>
    </dgm:pt>
    <dgm:pt modelId="{DB33BB99-7D73-43F7-8AED-15E88A47360D}" type="pres">
      <dgm:prSet presAssocID="{03CE19FE-5783-4F0D-8670-83011A5461F0}" presName="root2" presStyleCnt="0"/>
      <dgm:spPr/>
    </dgm:pt>
    <dgm:pt modelId="{D54FF72C-1D12-4D53-84DE-79A3E4C03037}" type="pres">
      <dgm:prSet presAssocID="{03CE19FE-5783-4F0D-8670-83011A5461F0}" presName="LevelTwoTextNode" presStyleLbl="node2" presStyleIdx="2" presStyleCnt="5">
        <dgm:presLayoutVars>
          <dgm:chPref val="3"/>
        </dgm:presLayoutVars>
      </dgm:prSet>
      <dgm:spPr/>
    </dgm:pt>
    <dgm:pt modelId="{F82145A4-42CE-45B7-A8C9-F6EC4B4A8C54}" type="pres">
      <dgm:prSet presAssocID="{03CE19FE-5783-4F0D-8670-83011A5461F0}" presName="level3hierChild" presStyleCnt="0"/>
      <dgm:spPr/>
    </dgm:pt>
    <dgm:pt modelId="{A16E5157-1B62-4FFB-95E4-5D9AE654DE07}" type="pres">
      <dgm:prSet presAssocID="{19C15E3A-BE50-4150-B8AC-4794E6749E63}" presName="conn2-1" presStyleLbl="parChTrans1D2" presStyleIdx="3" presStyleCnt="5"/>
      <dgm:spPr/>
    </dgm:pt>
    <dgm:pt modelId="{D6543FD7-F569-420A-BD95-C0BC73AFAD37}" type="pres">
      <dgm:prSet presAssocID="{19C15E3A-BE50-4150-B8AC-4794E6749E63}" presName="connTx" presStyleLbl="parChTrans1D2" presStyleIdx="3" presStyleCnt="5"/>
      <dgm:spPr/>
    </dgm:pt>
    <dgm:pt modelId="{F6F31DC2-01F0-4ED9-A43D-2DD59725B6F7}" type="pres">
      <dgm:prSet presAssocID="{6D564393-F82D-4F8C-BEC2-E67AA1E4A2DD}" presName="root2" presStyleCnt="0"/>
      <dgm:spPr/>
    </dgm:pt>
    <dgm:pt modelId="{0BA62729-AD1B-49BB-86C4-B4877F62BCF1}" type="pres">
      <dgm:prSet presAssocID="{6D564393-F82D-4F8C-BEC2-E67AA1E4A2DD}" presName="LevelTwoTextNode" presStyleLbl="node2" presStyleIdx="3" presStyleCnt="5">
        <dgm:presLayoutVars>
          <dgm:chPref val="3"/>
        </dgm:presLayoutVars>
      </dgm:prSet>
      <dgm:spPr/>
    </dgm:pt>
    <dgm:pt modelId="{DFE60B52-F9A9-484E-ADF4-458FE30588B6}" type="pres">
      <dgm:prSet presAssocID="{6D564393-F82D-4F8C-BEC2-E67AA1E4A2DD}" presName="level3hierChild" presStyleCnt="0"/>
      <dgm:spPr/>
    </dgm:pt>
    <dgm:pt modelId="{1DCF63B7-1EC5-4129-AAE9-36A3B2A01DCB}" type="pres">
      <dgm:prSet presAssocID="{53AEF95C-B943-45FA-BD2D-38CCCA834176}" presName="conn2-1" presStyleLbl="parChTrans1D2" presStyleIdx="4" presStyleCnt="5"/>
      <dgm:spPr/>
    </dgm:pt>
    <dgm:pt modelId="{E165CF90-21E2-4EE7-9DDF-8CD49C9B6EC6}" type="pres">
      <dgm:prSet presAssocID="{53AEF95C-B943-45FA-BD2D-38CCCA834176}" presName="connTx" presStyleLbl="parChTrans1D2" presStyleIdx="4" presStyleCnt="5"/>
      <dgm:spPr/>
    </dgm:pt>
    <dgm:pt modelId="{BFDE64D5-2B54-4C41-A344-4E5493D96955}" type="pres">
      <dgm:prSet presAssocID="{EB89B6E0-437C-4B91-8436-BF98DCE5C6A9}" presName="root2" presStyleCnt="0"/>
      <dgm:spPr/>
    </dgm:pt>
    <dgm:pt modelId="{D21707F8-9701-4CDC-B8E3-F58E74E00BB1}" type="pres">
      <dgm:prSet presAssocID="{EB89B6E0-437C-4B91-8436-BF98DCE5C6A9}" presName="LevelTwoTextNode" presStyleLbl="node2" presStyleIdx="4" presStyleCnt="5">
        <dgm:presLayoutVars>
          <dgm:chPref val="3"/>
        </dgm:presLayoutVars>
      </dgm:prSet>
      <dgm:spPr/>
    </dgm:pt>
    <dgm:pt modelId="{D62C1A99-C3D7-42F6-AC41-8271F9259721}" type="pres">
      <dgm:prSet presAssocID="{EB89B6E0-437C-4B91-8436-BF98DCE5C6A9}" presName="level3hierChild" presStyleCnt="0"/>
      <dgm:spPr/>
    </dgm:pt>
  </dgm:ptLst>
  <dgm:cxnLst>
    <dgm:cxn modelId="{3E810B01-23E8-41BC-991A-D36F25A9AE96}" type="presOf" srcId="{19C15E3A-BE50-4150-B8AC-4794E6749E63}" destId="{D6543FD7-F569-420A-BD95-C0BC73AFAD37}" srcOrd="1" destOrd="0" presId="urn:microsoft.com/office/officeart/2008/layout/HorizontalMultiLevelHierarchy"/>
    <dgm:cxn modelId="{7E50310A-56FE-445A-ACBC-73C72F330D82}" type="presOf" srcId="{02729597-2720-42AB-BD52-A7EE07F5C621}" destId="{75802E1F-366F-48FB-834B-3C168F5EE46F}" srcOrd="0" destOrd="0" presId="urn:microsoft.com/office/officeart/2008/layout/HorizontalMultiLevelHierarchy"/>
    <dgm:cxn modelId="{92F25628-5186-4578-8ECA-C1FF0FFE9F90}" type="presOf" srcId="{9008296C-9B90-4D5C-8771-BB662CE9FD96}" destId="{19509893-F10A-46BF-90FF-3F0ECEEE9F06}" srcOrd="0" destOrd="0" presId="urn:microsoft.com/office/officeart/2008/layout/HorizontalMultiLevelHierarchy"/>
    <dgm:cxn modelId="{E924FC39-D200-4EEE-852E-76A7910BC6A8}" srcId="{06802DD5-3E7A-47C6-8182-70389793EC59}" destId="{9008296C-9B90-4D5C-8771-BB662CE9FD96}" srcOrd="1" destOrd="0" parTransId="{02729597-2720-42AB-BD52-A7EE07F5C621}" sibTransId="{D4FC83D8-280E-4BF8-A52E-4AFCE9B1C313}"/>
    <dgm:cxn modelId="{08774845-C17F-4DCF-9F49-89C88D6C69DF}" type="presOf" srcId="{49290CBB-0C7E-483F-8227-3C84DE58D8AA}" destId="{971062A0-08A9-440B-87F8-7004D1423365}" srcOrd="0" destOrd="0" presId="urn:microsoft.com/office/officeart/2008/layout/HorizontalMultiLevelHierarchy"/>
    <dgm:cxn modelId="{354F296B-AF59-4852-94D8-A120CCC31C27}" type="presOf" srcId="{B7F680B6-1F79-4E01-8F5F-DE99C415580C}" destId="{BF6C8C8A-5694-4CAD-97DA-67728F4CBA3C}" srcOrd="1" destOrd="0" presId="urn:microsoft.com/office/officeart/2008/layout/HorizontalMultiLevelHierarchy"/>
    <dgm:cxn modelId="{F2231176-188E-469A-B070-0A97C4C671B9}" srcId="{A6D698FF-219F-49F8-A8B7-EE9847C0F1AE}" destId="{06802DD5-3E7A-47C6-8182-70389793EC59}" srcOrd="0" destOrd="0" parTransId="{AF049E1B-20F5-4152-98B6-79A5DC58D69B}" sibTransId="{2C572CD8-2A18-4D49-B6E6-D7EAB36B349C}"/>
    <dgm:cxn modelId="{662D6559-D464-477E-A960-291594280FA4}" type="presOf" srcId="{49290CBB-0C7E-483F-8227-3C84DE58D8AA}" destId="{A8123BE1-7F0E-406C-A21E-83732D5ADF68}" srcOrd="1" destOrd="0" presId="urn:microsoft.com/office/officeart/2008/layout/HorizontalMultiLevelHierarchy"/>
    <dgm:cxn modelId="{5BEE0991-0320-41C1-90C0-6857AA06B25C}" type="presOf" srcId="{EB89B6E0-437C-4B91-8436-BF98DCE5C6A9}" destId="{D21707F8-9701-4CDC-B8E3-F58E74E00BB1}" srcOrd="0" destOrd="0" presId="urn:microsoft.com/office/officeart/2008/layout/HorizontalMultiLevelHierarchy"/>
    <dgm:cxn modelId="{4F778591-F6C2-40BE-B438-ACE92D025090}" type="presOf" srcId="{04FB985E-152F-440D-8ED9-3A1DF64655CC}" destId="{61F0EB44-92D0-4CE7-A484-8B76243A2536}" srcOrd="0" destOrd="0" presId="urn:microsoft.com/office/officeart/2008/layout/HorizontalMultiLevelHierarchy"/>
    <dgm:cxn modelId="{81C9B193-4BA4-47B6-BF8D-EDAD737D32E1}" srcId="{06802DD5-3E7A-47C6-8182-70389793EC59}" destId="{03CE19FE-5783-4F0D-8670-83011A5461F0}" srcOrd="2" destOrd="0" parTransId="{B7F680B6-1F79-4E01-8F5F-DE99C415580C}" sibTransId="{7ACDE2C0-E928-4798-AC63-82AFDAE77990}"/>
    <dgm:cxn modelId="{457D9798-C1FE-4877-BB25-426E6B5FD36B}" type="presOf" srcId="{A6D698FF-219F-49F8-A8B7-EE9847C0F1AE}" destId="{4A8AEEC2-51BD-4535-A2CC-057A9423BE1F}" srcOrd="0" destOrd="0" presId="urn:microsoft.com/office/officeart/2008/layout/HorizontalMultiLevelHierarchy"/>
    <dgm:cxn modelId="{EB94A099-FA1A-4393-B04F-BA5A58BB7C5C}" type="presOf" srcId="{03CE19FE-5783-4F0D-8670-83011A5461F0}" destId="{D54FF72C-1D12-4D53-84DE-79A3E4C03037}" srcOrd="0" destOrd="0" presId="urn:microsoft.com/office/officeart/2008/layout/HorizontalMultiLevelHierarchy"/>
    <dgm:cxn modelId="{9209269C-1FDB-4B1B-BC70-C8157B7F42F0}" type="presOf" srcId="{19C15E3A-BE50-4150-B8AC-4794E6749E63}" destId="{A16E5157-1B62-4FFB-95E4-5D9AE654DE07}" srcOrd="0" destOrd="0" presId="urn:microsoft.com/office/officeart/2008/layout/HorizontalMultiLevelHierarchy"/>
    <dgm:cxn modelId="{2BFE79AB-E4DD-4692-A1B9-8BC68102CAED}" type="presOf" srcId="{02729597-2720-42AB-BD52-A7EE07F5C621}" destId="{43E47418-3E97-4A9D-88FC-1904CC77357E}" srcOrd="1" destOrd="0" presId="urn:microsoft.com/office/officeart/2008/layout/HorizontalMultiLevelHierarchy"/>
    <dgm:cxn modelId="{6778FCAF-D14E-4437-AAFF-35BAB1DB1A81}" type="presOf" srcId="{53AEF95C-B943-45FA-BD2D-38CCCA834176}" destId="{1DCF63B7-1EC5-4129-AAE9-36A3B2A01DCB}" srcOrd="0" destOrd="0" presId="urn:microsoft.com/office/officeart/2008/layout/HorizontalMultiLevelHierarchy"/>
    <dgm:cxn modelId="{2F307ABB-CE2F-478A-8DD6-41B63DB901F0}" type="presOf" srcId="{6D564393-F82D-4F8C-BEC2-E67AA1E4A2DD}" destId="{0BA62729-AD1B-49BB-86C4-B4877F62BCF1}" srcOrd="0" destOrd="0" presId="urn:microsoft.com/office/officeart/2008/layout/HorizontalMultiLevelHierarchy"/>
    <dgm:cxn modelId="{746C0DCD-85DA-446D-908F-74E269BD740A}" srcId="{06802DD5-3E7A-47C6-8182-70389793EC59}" destId="{EB89B6E0-437C-4B91-8436-BF98DCE5C6A9}" srcOrd="4" destOrd="0" parTransId="{53AEF95C-B943-45FA-BD2D-38CCCA834176}" sibTransId="{FAFE7E05-99A1-47EF-8365-36279E866B1B}"/>
    <dgm:cxn modelId="{7BFCEDCF-B6A2-4FA8-99F0-F89657126D36}" srcId="{06802DD5-3E7A-47C6-8182-70389793EC59}" destId="{6D564393-F82D-4F8C-BEC2-E67AA1E4A2DD}" srcOrd="3" destOrd="0" parTransId="{19C15E3A-BE50-4150-B8AC-4794E6749E63}" sibTransId="{CB344520-7A29-4B9C-A5CE-A77BE62547B6}"/>
    <dgm:cxn modelId="{37DBC2E3-82D4-4D59-8F43-21F45C2F5FC5}" type="presOf" srcId="{B7F680B6-1F79-4E01-8F5F-DE99C415580C}" destId="{E23C8F53-DD80-4475-9955-F4C39B4977BB}" srcOrd="0" destOrd="0" presId="urn:microsoft.com/office/officeart/2008/layout/HorizontalMultiLevelHierarchy"/>
    <dgm:cxn modelId="{A7BAC3EC-C042-4983-8362-2D8AA344F992}" type="presOf" srcId="{06802DD5-3E7A-47C6-8182-70389793EC59}" destId="{087AB0FB-0D24-45A8-B5D2-5144CD6EC675}" srcOrd="0" destOrd="0" presId="urn:microsoft.com/office/officeart/2008/layout/HorizontalMultiLevelHierarchy"/>
    <dgm:cxn modelId="{053822F0-27EA-487C-BF4C-53CB3D8C12B0}" srcId="{06802DD5-3E7A-47C6-8182-70389793EC59}" destId="{04FB985E-152F-440D-8ED9-3A1DF64655CC}" srcOrd="0" destOrd="0" parTransId="{49290CBB-0C7E-483F-8227-3C84DE58D8AA}" sibTransId="{752B13AE-1950-47B1-91C4-062E3730EB03}"/>
    <dgm:cxn modelId="{636084F9-B399-4AAF-B5D2-534377C9AC79}" type="presOf" srcId="{53AEF95C-B943-45FA-BD2D-38CCCA834176}" destId="{E165CF90-21E2-4EE7-9DDF-8CD49C9B6EC6}" srcOrd="1" destOrd="0" presId="urn:microsoft.com/office/officeart/2008/layout/HorizontalMultiLevelHierarchy"/>
    <dgm:cxn modelId="{2FB387BF-AC91-4B5A-A8C2-D5350D4C537C}" type="presParOf" srcId="{4A8AEEC2-51BD-4535-A2CC-057A9423BE1F}" destId="{5845F3E8-A7F8-4F5C-8F98-35AFCB281EBB}" srcOrd="0" destOrd="0" presId="urn:microsoft.com/office/officeart/2008/layout/HorizontalMultiLevelHierarchy"/>
    <dgm:cxn modelId="{70D2D9F7-2AA6-4410-91FA-671F83A71AC3}" type="presParOf" srcId="{5845F3E8-A7F8-4F5C-8F98-35AFCB281EBB}" destId="{087AB0FB-0D24-45A8-B5D2-5144CD6EC675}" srcOrd="0" destOrd="0" presId="urn:microsoft.com/office/officeart/2008/layout/HorizontalMultiLevelHierarchy"/>
    <dgm:cxn modelId="{810FE774-5116-4C20-A4BE-978D577D0217}" type="presParOf" srcId="{5845F3E8-A7F8-4F5C-8F98-35AFCB281EBB}" destId="{9D2C780F-C9EA-4BEF-AB2F-C3EE13D3CEE3}" srcOrd="1" destOrd="0" presId="urn:microsoft.com/office/officeart/2008/layout/HorizontalMultiLevelHierarchy"/>
    <dgm:cxn modelId="{95B5B6B3-2FF4-4D16-9038-B2BE73EC466D}" type="presParOf" srcId="{9D2C780F-C9EA-4BEF-AB2F-C3EE13D3CEE3}" destId="{971062A0-08A9-440B-87F8-7004D1423365}" srcOrd="0" destOrd="0" presId="urn:microsoft.com/office/officeart/2008/layout/HorizontalMultiLevelHierarchy"/>
    <dgm:cxn modelId="{4A04BB1B-4580-4B5C-A8FA-6AB46EA79BC8}" type="presParOf" srcId="{971062A0-08A9-440B-87F8-7004D1423365}" destId="{A8123BE1-7F0E-406C-A21E-83732D5ADF68}" srcOrd="0" destOrd="0" presId="urn:microsoft.com/office/officeart/2008/layout/HorizontalMultiLevelHierarchy"/>
    <dgm:cxn modelId="{E287683F-C12F-417A-B720-5294DB43082D}" type="presParOf" srcId="{9D2C780F-C9EA-4BEF-AB2F-C3EE13D3CEE3}" destId="{37F963F3-4744-4AD9-90D5-902EE432B7E8}" srcOrd="1" destOrd="0" presId="urn:microsoft.com/office/officeart/2008/layout/HorizontalMultiLevelHierarchy"/>
    <dgm:cxn modelId="{1F84E04E-5CC0-40AB-AF8C-9B41A890C077}" type="presParOf" srcId="{37F963F3-4744-4AD9-90D5-902EE432B7E8}" destId="{61F0EB44-92D0-4CE7-A484-8B76243A2536}" srcOrd="0" destOrd="0" presId="urn:microsoft.com/office/officeart/2008/layout/HorizontalMultiLevelHierarchy"/>
    <dgm:cxn modelId="{61270987-1546-4409-9FB9-8DE464A598D9}" type="presParOf" srcId="{37F963F3-4744-4AD9-90D5-902EE432B7E8}" destId="{5EDBFFEC-7EBD-4CCE-82E5-640CC5151FFD}" srcOrd="1" destOrd="0" presId="urn:microsoft.com/office/officeart/2008/layout/HorizontalMultiLevelHierarchy"/>
    <dgm:cxn modelId="{1D2E7913-A4B9-4FF0-83DE-E2A1BB9A2BAE}" type="presParOf" srcId="{9D2C780F-C9EA-4BEF-AB2F-C3EE13D3CEE3}" destId="{75802E1F-366F-48FB-834B-3C168F5EE46F}" srcOrd="2" destOrd="0" presId="urn:microsoft.com/office/officeart/2008/layout/HorizontalMultiLevelHierarchy"/>
    <dgm:cxn modelId="{B7E17BDD-C6EA-4288-B6C9-9C37FFA2582C}" type="presParOf" srcId="{75802E1F-366F-48FB-834B-3C168F5EE46F}" destId="{43E47418-3E97-4A9D-88FC-1904CC77357E}" srcOrd="0" destOrd="0" presId="urn:microsoft.com/office/officeart/2008/layout/HorizontalMultiLevelHierarchy"/>
    <dgm:cxn modelId="{F681D7B0-F3AE-48B4-A967-8B0341D4B477}" type="presParOf" srcId="{9D2C780F-C9EA-4BEF-AB2F-C3EE13D3CEE3}" destId="{C3E9B54A-4DA6-4005-88DB-5852C39C60A3}" srcOrd="3" destOrd="0" presId="urn:microsoft.com/office/officeart/2008/layout/HorizontalMultiLevelHierarchy"/>
    <dgm:cxn modelId="{05A43149-7943-4627-BD21-F9A3B890A33C}" type="presParOf" srcId="{C3E9B54A-4DA6-4005-88DB-5852C39C60A3}" destId="{19509893-F10A-46BF-90FF-3F0ECEEE9F06}" srcOrd="0" destOrd="0" presId="urn:microsoft.com/office/officeart/2008/layout/HorizontalMultiLevelHierarchy"/>
    <dgm:cxn modelId="{921B2E5A-C148-4977-8110-9E3DA29F080A}" type="presParOf" srcId="{C3E9B54A-4DA6-4005-88DB-5852C39C60A3}" destId="{F91844F5-F14F-42C3-BA80-2C35A3715C12}" srcOrd="1" destOrd="0" presId="urn:microsoft.com/office/officeart/2008/layout/HorizontalMultiLevelHierarchy"/>
    <dgm:cxn modelId="{C98A56A9-7BF5-43D8-9B72-61F4831C50E9}" type="presParOf" srcId="{9D2C780F-C9EA-4BEF-AB2F-C3EE13D3CEE3}" destId="{E23C8F53-DD80-4475-9955-F4C39B4977BB}" srcOrd="4" destOrd="0" presId="urn:microsoft.com/office/officeart/2008/layout/HorizontalMultiLevelHierarchy"/>
    <dgm:cxn modelId="{8D4A0CF6-5C62-435F-BADB-482C68D02E34}" type="presParOf" srcId="{E23C8F53-DD80-4475-9955-F4C39B4977BB}" destId="{BF6C8C8A-5694-4CAD-97DA-67728F4CBA3C}" srcOrd="0" destOrd="0" presId="urn:microsoft.com/office/officeart/2008/layout/HorizontalMultiLevelHierarchy"/>
    <dgm:cxn modelId="{535A42D6-5904-453E-B327-928378B2912D}" type="presParOf" srcId="{9D2C780F-C9EA-4BEF-AB2F-C3EE13D3CEE3}" destId="{DB33BB99-7D73-43F7-8AED-15E88A47360D}" srcOrd="5" destOrd="0" presId="urn:microsoft.com/office/officeart/2008/layout/HorizontalMultiLevelHierarchy"/>
    <dgm:cxn modelId="{7C3598BD-41F8-4C7D-96E3-346BF4E1CC73}" type="presParOf" srcId="{DB33BB99-7D73-43F7-8AED-15E88A47360D}" destId="{D54FF72C-1D12-4D53-84DE-79A3E4C03037}" srcOrd="0" destOrd="0" presId="urn:microsoft.com/office/officeart/2008/layout/HorizontalMultiLevelHierarchy"/>
    <dgm:cxn modelId="{BF0416D8-01BA-4A2D-8AC2-283C3C3773F1}" type="presParOf" srcId="{DB33BB99-7D73-43F7-8AED-15E88A47360D}" destId="{F82145A4-42CE-45B7-A8C9-F6EC4B4A8C54}" srcOrd="1" destOrd="0" presId="urn:microsoft.com/office/officeart/2008/layout/HorizontalMultiLevelHierarchy"/>
    <dgm:cxn modelId="{777D36B3-912B-4C78-B5BA-A1E2E2644FB2}" type="presParOf" srcId="{9D2C780F-C9EA-4BEF-AB2F-C3EE13D3CEE3}" destId="{A16E5157-1B62-4FFB-95E4-5D9AE654DE07}" srcOrd="6" destOrd="0" presId="urn:microsoft.com/office/officeart/2008/layout/HorizontalMultiLevelHierarchy"/>
    <dgm:cxn modelId="{C6944A65-706D-4CE1-B810-42DA177D3C81}" type="presParOf" srcId="{A16E5157-1B62-4FFB-95E4-5D9AE654DE07}" destId="{D6543FD7-F569-420A-BD95-C0BC73AFAD37}" srcOrd="0" destOrd="0" presId="urn:microsoft.com/office/officeart/2008/layout/HorizontalMultiLevelHierarchy"/>
    <dgm:cxn modelId="{B625DEDF-24B0-4A00-B035-E8F42364EC6B}" type="presParOf" srcId="{9D2C780F-C9EA-4BEF-AB2F-C3EE13D3CEE3}" destId="{F6F31DC2-01F0-4ED9-A43D-2DD59725B6F7}" srcOrd="7" destOrd="0" presId="urn:microsoft.com/office/officeart/2008/layout/HorizontalMultiLevelHierarchy"/>
    <dgm:cxn modelId="{0E90DA2C-FF74-4434-88A1-580DA7A54547}" type="presParOf" srcId="{F6F31DC2-01F0-4ED9-A43D-2DD59725B6F7}" destId="{0BA62729-AD1B-49BB-86C4-B4877F62BCF1}" srcOrd="0" destOrd="0" presId="urn:microsoft.com/office/officeart/2008/layout/HorizontalMultiLevelHierarchy"/>
    <dgm:cxn modelId="{24C31FD8-228C-41F9-85D1-D8686BA3E189}" type="presParOf" srcId="{F6F31DC2-01F0-4ED9-A43D-2DD59725B6F7}" destId="{DFE60B52-F9A9-484E-ADF4-458FE30588B6}" srcOrd="1" destOrd="0" presId="urn:microsoft.com/office/officeart/2008/layout/HorizontalMultiLevelHierarchy"/>
    <dgm:cxn modelId="{AFA9008F-0D16-4D22-8D59-520E68493DB4}" type="presParOf" srcId="{9D2C780F-C9EA-4BEF-AB2F-C3EE13D3CEE3}" destId="{1DCF63B7-1EC5-4129-AAE9-36A3B2A01DCB}" srcOrd="8" destOrd="0" presId="urn:microsoft.com/office/officeart/2008/layout/HorizontalMultiLevelHierarchy"/>
    <dgm:cxn modelId="{38D79983-62CA-4114-880A-171C428D8685}" type="presParOf" srcId="{1DCF63B7-1EC5-4129-AAE9-36A3B2A01DCB}" destId="{E165CF90-21E2-4EE7-9DDF-8CD49C9B6EC6}" srcOrd="0" destOrd="0" presId="urn:microsoft.com/office/officeart/2008/layout/HorizontalMultiLevelHierarchy"/>
    <dgm:cxn modelId="{369B5169-2722-4312-896C-84198582C05B}" type="presParOf" srcId="{9D2C780F-C9EA-4BEF-AB2F-C3EE13D3CEE3}" destId="{BFDE64D5-2B54-4C41-A344-4E5493D96955}" srcOrd="9" destOrd="0" presId="urn:microsoft.com/office/officeart/2008/layout/HorizontalMultiLevelHierarchy"/>
    <dgm:cxn modelId="{8379460B-D88D-43C2-8437-3EE4FDB03D38}" type="presParOf" srcId="{BFDE64D5-2B54-4C41-A344-4E5493D96955}" destId="{D21707F8-9701-4CDC-B8E3-F58E74E00BB1}" srcOrd="0" destOrd="0" presId="urn:microsoft.com/office/officeart/2008/layout/HorizontalMultiLevelHierarchy"/>
    <dgm:cxn modelId="{434248AE-D1D6-4A63-B882-5664F30CF81D}" type="presParOf" srcId="{BFDE64D5-2B54-4C41-A344-4E5493D96955}" destId="{D62C1A99-C3D7-42F6-AC41-8271F925972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D67EDE-044C-4C30-931B-5381EB41E75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CD03C312-91ED-4DFC-AD07-7F041884580A}">
      <dgm:prSet phldrT="[Text]" custT="1"/>
      <dgm:spPr/>
      <dgm:t>
        <a:bodyPr/>
        <a:lstStyle/>
        <a:p>
          <a:r>
            <a:rPr lang="en-ZA" sz="1800" b="1" dirty="0">
              <a:latin typeface="Arial" panose="020B0604020202020204" pitchFamily="34" charset="0"/>
              <a:cs typeface="Arial" panose="020B0604020202020204" pitchFamily="34" charset="0"/>
            </a:rPr>
            <a:t>Other Amendments</a:t>
          </a:r>
        </a:p>
      </dgm:t>
    </dgm:pt>
    <dgm:pt modelId="{FA831DA1-C01D-46B7-A5D4-19A767600894}" type="parTrans" cxnId="{35657C41-527B-4719-AE14-C9F83FBE0B7E}">
      <dgm:prSet/>
      <dgm:spPr/>
      <dgm:t>
        <a:bodyPr/>
        <a:lstStyle/>
        <a:p>
          <a:endParaRPr lang="en-ZA"/>
        </a:p>
      </dgm:t>
    </dgm:pt>
    <dgm:pt modelId="{4BDA5E88-6D20-49A2-AC22-72BC530539DC}" type="sibTrans" cxnId="{35657C41-527B-4719-AE14-C9F83FBE0B7E}">
      <dgm:prSet/>
      <dgm:spPr/>
      <dgm:t>
        <a:bodyPr/>
        <a:lstStyle/>
        <a:p>
          <a:endParaRPr lang="en-ZA"/>
        </a:p>
      </dgm:t>
    </dgm:pt>
    <dgm:pt modelId="{0342DCD2-0157-4CD9-8F54-A8004D498D88}">
      <dgm:prSet phldrT="[Text]" custT="1"/>
      <dgm:spPr>
        <a:ln>
          <a:solidFill>
            <a:schemeClr val="tx1">
              <a:lumMod val="85000"/>
              <a:alpha val="90000"/>
            </a:schemeClr>
          </a:solidFill>
        </a:ln>
      </dgm:spPr>
      <dgm:t>
        <a:bodyPr/>
        <a:lstStyle/>
        <a:p>
          <a:r>
            <a:rPr lang="en-ZA" sz="1400" b="1" dirty="0">
              <a:latin typeface="Arial" panose="020B0604020202020204" pitchFamily="34" charset="0"/>
              <a:cs typeface="Arial" panose="020B0604020202020204" pitchFamily="34" charset="0"/>
            </a:rPr>
            <a:t>Section 12:</a:t>
          </a:r>
          <a:r>
            <a:rPr lang="en-ZA" sz="1400" dirty="0">
              <a:latin typeface="Arial" panose="020B0604020202020204" pitchFamily="34" charset="0"/>
              <a:cs typeface="Arial" panose="020B0604020202020204" pitchFamily="34" charset="0"/>
            </a:rPr>
            <a:t> Deletion of exclusions to public bodies</a:t>
          </a:r>
        </a:p>
      </dgm:t>
    </dgm:pt>
    <dgm:pt modelId="{82D7551D-3193-491E-92EE-0C8ADB182F64}" type="parTrans" cxnId="{943620C2-EBF7-4CF2-BE7A-D7B0BC10382F}">
      <dgm:prSet/>
      <dgm:spPr/>
      <dgm:t>
        <a:bodyPr/>
        <a:lstStyle/>
        <a:p>
          <a:endParaRPr lang="en-ZA"/>
        </a:p>
      </dgm:t>
    </dgm:pt>
    <dgm:pt modelId="{598A2782-E159-4611-8B4F-34DF5762D0CD}" type="sibTrans" cxnId="{943620C2-EBF7-4CF2-BE7A-D7B0BC10382F}">
      <dgm:prSet/>
      <dgm:spPr/>
      <dgm:t>
        <a:bodyPr/>
        <a:lstStyle/>
        <a:p>
          <a:endParaRPr lang="en-ZA"/>
        </a:p>
      </dgm:t>
    </dgm:pt>
    <dgm:pt modelId="{F03ED0DD-3B9C-4774-87A8-C7E1FC10B7FB}">
      <dgm:prSet phldrT="[Text]" custT="1"/>
      <dgm:spPr>
        <a:ln>
          <a:solidFill>
            <a:schemeClr val="tx1">
              <a:lumMod val="85000"/>
              <a:alpha val="90000"/>
            </a:schemeClr>
          </a:solidFill>
        </a:ln>
      </dgm:spPr>
      <dgm:t>
        <a:bodyPr/>
        <a:lstStyle/>
        <a:p>
          <a:r>
            <a:rPr lang="en-ZA" sz="1400" b="1" dirty="0">
              <a:latin typeface="Arial" panose="020B0604020202020204" pitchFamily="34" charset="0"/>
              <a:cs typeface="Arial" panose="020B0604020202020204" pitchFamily="34" charset="0"/>
            </a:rPr>
            <a:t>Sections 46, 70: </a:t>
          </a:r>
          <a:r>
            <a:rPr lang="en-ZA" sz="1400" b="0" dirty="0">
              <a:latin typeface="Arial" panose="020B0604020202020204" pitchFamily="34" charset="0"/>
              <a:cs typeface="Arial" panose="020B0604020202020204" pitchFamily="34" charset="0"/>
            </a:rPr>
            <a:t>Amendments to public interest override</a:t>
          </a:r>
        </a:p>
      </dgm:t>
    </dgm:pt>
    <dgm:pt modelId="{3312DF84-DAB3-4AEC-BDE2-BC1F2EB739F3}" type="parTrans" cxnId="{61F59368-85BE-48BB-B28A-805BCB800AF1}">
      <dgm:prSet/>
      <dgm:spPr/>
      <dgm:t>
        <a:bodyPr/>
        <a:lstStyle/>
        <a:p>
          <a:endParaRPr lang="en-ZA"/>
        </a:p>
      </dgm:t>
    </dgm:pt>
    <dgm:pt modelId="{2CDFA822-D013-4CA4-BFEF-3DA2DD9D226F}" type="sibTrans" cxnId="{61F59368-85BE-48BB-B28A-805BCB800AF1}">
      <dgm:prSet/>
      <dgm:spPr/>
      <dgm:t>
        <a:bodyPr/>
        <a:lstStyle/>
        <a:p>
          <a:endParaRPr lang="en-ZA"/>
        </a:p>
      </dgm:t>
    </dgm:pt>
    <dgm:pt modelId="{D754ED67-16E6-4069-94D0-CC29883485F4}">
      <dgm:prSet phldrT="[Text]" custT="1"/>
      <dgm:spPr>
        <a:ln>
          <a:solidFill>
            <a:schemeClr val="tx1">
              <a:lumMod val="85000"/>
              <a:alpha val="90000"/>
            </a:schemeClr>
          </a:solidFill>
        </a:ln>
      </dgm:spPr>
      <dgm:t>
        <a:bodyPr/>
        <a:lstStyle/>
        <a:p>
          <a:r>
            <a:rPr lang="en-ZA" sz="1400" b="1" dirty="0">
              <a:latin typeface="Arial" panose="020B0604020202020204" pitchFamily="34" charset="0"/>
              <a:cs typeface="Arial" panose="020B0604020202020204" pitchFamily="34" charset="0"/>
            </a:rPr>
            <a:t>Section 82: </a:t>
          </a:r>
          <a:r>
            <a:rPr lang="en-ZA" sz="1400" dirty="0">
              <a:latin typeface="Arial" panose="020B0604020202020204" pitchFamily="34" charset="0"/>
              <a:cs typeface="Arial" panose="020B0604020202020204" pitchFamily="34" charset="0"/>
            </a:rPr>
            <a:t>Punitive costs orders for frivolous delays</a:t>
          </a:r>
        </a:p>
      </dgm:t>
    </dgm:pt>
    <dgm:pt modelId="{FF11588C-C4E9-4383-B798-7B3A914486E8}" type="parTrans" cxnId="{B37D3697-A130-4F48-8628-42A7945A9F67}">
      <dgm:prSet/>
      <dgm:spPr/>
      <dgm:t>
        <a:bodyPr/>
        <a:lstStyle/>
        <a:p>
          <a:endParaRPr lang="en-ZA"/>
        </a:p>
      </dgm:t>
    </dgm:pt>
    <dgm:pt modelId="{55C93D37-9C58-4A2E-B893-990F78F55C90}" type="sibTrans" cxnId="{B37D3697-A130-4F48-8628-42A7945A9F67}">
      <dgm:prSet/>
      <dgm:spPr/>
      <dgm:t>
        <a:bodyPr/>
        <a:lstStyle/>
        <a:p>
          <a:endParaRPr lang="en-ZA"/>
        </a:p>
      </dgm:t>
    </dgm:pt>
    <dgm:pt modelId="{2E01CAF7-CF5B-421C-9B67-53FD869BD40F}">
      <dgm:prSet phldrT="[Text]" custT="1"/>
      <dgm:spPr>
        <a:ln>
          <a:solidFill>
            <a:schemeClr val="tx1">
              <a:lumMod val="85000"/>
              <a:alpha val="90000"/>
            </a:schemeClr>
          </a:solidFill>
        </a:ln>
      </dgm:spPr>
      <dgm:t>
        <a:bodyPr/>
        <a:lstStyle/>
        <a:p>
          <a:r>
            <a:rPr lang="en-ZA" sz="1400" b="1" dirty="0">
              <a:latin typeface="Arial" panose="020B0604020202020204" pitchFamily="34" charset="0"/>
              <a:cs typeface="Arial" panose="020B0604020202020204" pitchFamily="34" charset="0"/>
            </a:rPr>
            <a:t>Section 32: </a:t>
          </a:r>
          <a:r>
            <a:rPr lang="en-ZA" sz="1400" b="0" dirty="0">
              <a:latin typeface="Arial" panose="020B0604020202020204" pitchFamily="34" charset="0"/>
              <a:cs typeface="Arial" panose="020B0604020202020204" pitchFamily="34" charset="0"/>
            </a:rPr>
            <a:t>Added public body </a:t>
          </a:r>
          <a:r>
            <a:rPr lang="en-ZA" sz="1400" dirty="0">
              <a:latin typeface="Arial" panose="020B0604020202020204" pitchFamily="34" charset="0"/>
              <a:cs typeface="Arial" panose="020B0604020202020204" pitchFamily="34" charset="0"/>
            </a:rPr>
            <a:t>reporting requirements</a:t>
          </a:r>
        </a:p>
      </dgm:t>
    </dgm:pt>
    <dgm:pt modelId="{6C4FB8AA-3388-483A-BCD6-CB7DDA046F91}" type="parTrans" cxnId="{6E02A865-3658-4181-9AC0-5D965EF4F00C}">
      <dgm:prSet/>
      <dgm:spPr/>
      <dgm:t>
        <a:bodyPr/>
        <a:lstStyle/>
        <a:p>
          <a:endParaRPr lang="en-ZA"/>
        </a:p>
      </dgm:t>
    </dgm:pt>
    <dgm:pt modelId="{568483D4-6BEA-4316-B969-547F4F9F82CD}" type="sibTrans" cxnId="{6E02A865-3658-4181-9AC0-5D965EF4F00C}">
      <dgm:prSet/>
      <dgm:spPr/>
      <dgm:t>
        <a:bodyPr/>
        <a:lstStyle/>
        <a:p>
          <a:endParaRPr lang="en-ZA"/>
        </a:p>
      </dgm:t>
    </dgm:pt>
    <dgm:pt modelId="{CAD9CEBE-3709-49D7-839C-4516A222B619}" type="pres">
      <dgm:prSet presAssocID="{7CD67EDE-044C-4C30-931B-5381EB41E75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44B3376-6A72-48A1-AD92-31318B359FC8}" type="pres">
      <dgm:prSet presAssocID="{CD03C312-91ED-4DFC-AD07-7F041884580A}" presName="horFlow" presStyleCnt="0"/>
      <dgm:spPr/>
    </dgm:pt>
    <dgm:pt modelId="{782D064C-B2D8-4430-AE7A-C29B8B732CD7}" type="pres">
      <dgm:prSet presAssocID="{CD03C312-91ED-4DFC-AD07-7F041884580A}" presName="bigChev" presStyleLbl="node1" presStyleIdx="0" presStyleCnt="1"/>
      <dgm:spPr/>
    </dgm:pt>
    <dgm:pt modelId="{351E7946-C77F-41E5-A08B-5DA3B1BBBBA3}" type="pres">
      <dgm:prSet presAssocID="{82D7551D-3193-491E-92EE-0C8ADB182F64}" presName="parTrans" presStyleCnt="0"/>
      <dgm:spPr/>
    </dgm:pt>
    <dgm:pt modelId="{52C370B0-37AC-4C9F-B51F-88093A7E7199}" type="pres">
      <dgm:prSet presAssocID="{0342DCD2-0157-4CD9-8F54-A8004D498D88}" presName="node" presStyleLbl="alignAccFollowNode1" presStyleIdx="0" presStyleCnt="4">
        <dgm:presLayoutVars>
          <dgm:bulletEnabled val="1"/>
        </dgm:presLayoutVars>
      </dgm:prSet>
      <dgm:spPr/>
    </dgm:pt>
    <dgm:pt modelId="{0BDC8776-1768-4E7A-A69A-F9F9CABCE4B2}" type="pres">
      <dgm:prSet presAssocID="{598A2782-E159-4611-8B4F-34DF5762D0CD}" presName="sibTrans" presStyleCnt="0"/>
      <dgm:spPr/>
    </dgm:pt>
    <dgm:pt modelId="{97F206FE-792D-4D2F-9510-C4C6664F4B27}" type="pres">
      <dgm:prSet presAssocID="{2E01CAF7-CF5B-421C-9B67-53FD869BD40F}" presName="node" presStyleLbl="alignAccFollowNode1" presStyleIdx="1" presStyleCnt="4">
        <dgm:presLayoutVars>
          <dgm:bulletEnabled val="1"/>
        </dgm:presLayoutVars>
      </dgm:prSet>
      <dgm:spPr/>
    </dgm:pt>
    <dgm:pt modelId="{6C1D1490-3B94-4E7E-B304-02A208A6718A}" type="pres">
      <dgm:prSet presAssocID="{568483D4-6BEA-4316-B969-547F4F9F82CD}" presName="sibTrans" presStyleCnt="0"/>
      <dgm:spPr/>
    </dgm:pt>
    <dgm:pt modelId="{5454D023-1FAF-41D2-A5CD-0BAA64DEB107}" type="pres">
      <dgm:prSet presAssocID="{F03ED0DD-3B9C-4774-87A8-C7E1FC10B7FB}" presName="node" presStyleLbl="alignAccFollowNode1" presStyleIdx="2" presStyleCnt="4">
        <dgm:presLayoutVars>
          <dgm:bulletEnabled val="1"/>
        </dgm:presLayoutVars>
      </dgm:prSet>
      <dgm:spPr/>
    </dgm:pt>
    <dgm:pt modelId="{BCF891AD-8E3E-47FD-9D66-02B5F51C8BEB}" type="pres">
      <dgm:prSet presAssocID="{2CDFA822-D013-4CA4-BFEF-3DA2DD9D226F}" presName="sibTrans" presStyleCnt="0"/>
      <dgm:spPr/>
    </dgm:pt>
    <dgm:pt modelId="{4B75ECFE-AADC-4847-9E77-0F3D8D5C6E3B}" type="pres">
      <dgm:prSet presAssocID="{D754ED67-16E6-4069-94D0-CC29883485F4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994CA828-4F22-468E-A71F-DFF8B461D09E}" type="presOf" srcId="{0342DCD2-0157-4CD9-8F54-A8004D498D88}" destId="{52C370B0-37AC-4C9F-B51F-88093A7E7199}" srcOrd="0" destOrd="0" presId="urn:microsoft.com/office/officeart/2005/8/layout/lProcess3"/>
    <dgm:cxn modelId="{06CFD93B-638A-4771-9B93-5BAD7DD54CDA}" type="presOf" srcId="{CD03C312-91ED-4DFC-AD07-7F041884580A}" destId="{782D064C-B2D8-4430-AE7A-C29B8B732CD7}" srcOrd="0" destOrd="0" presId="urn:microsoft.com/office/officeart/2005/8/layout/lProcess3"/>
    <dgm:cxn modelId="{8FCD325D-6402-48F1-A2A8-0461081510C2}" type="presOf" srcId="{2E01CAF7-CF5B-421C-9B67-53FD869BD40F}" destId="{97F206FE-792D-4D2F-9510-C4C6664F4B27}" srcOrd="0" destOrd="0" presId="urn:microsoft.com/office/officeart/2005/8/layout/lProcess3"/>
    <dgm:cxn modelId="{35657C41-527B-4719-AE14-C9F83FBE0B7E}" srcId="{7CD67EDE-044C-4C30-931B-5381EB41E754}" destId="{CD03C312-91ED-4DFC-AD07-7F041884580A}" srcOrd="0" destOrd="0" parTransId="{FA831DA1-C01D-46B7-A5D4-19A767600894}" sibTransId="{4BDA5E88-6D20-49A2-AC22-72BC530539DC}"/>
    <dgm:cxn modelId="{6E02A865-3658-4181-9AC0-5D965EF4F00C}" srcId="{CD03C312-91ED-4DFC-AD07-7F041884580A}" destId="{2E01CAF7-CF5B-421C-9B67-53FD869BD40F}" srcOrd="1" destOrd="0" parTransId="{6C4FB8AA-3388-483A-BCD6-CB7DDA046F91}" sibTransId="{568483D4-6BEA-4316-B969-547F4F9F82CD}"/>
    <dgm:cxn modelId="{61F59368-85BE-48BB-B28A-805BCB800AF1}" srcId="{CD03C312-91ED-4DFC-AD07-7F041884580A}" destId="{F03ED0DD-3B9C-4774-87A8-C7E1FC10B7FB}" srcOrd="2" destOrd="0" parTransId="{3312DF84-DAB3-4AEC-BDE2-BC1F2EB739F3}" sibTransId="{2CDFA822-D013-4CA4-BFEF-3DA2DD9D226F}"/>
    <dgm:cxn modelId="{7C8BEA78-A058-44BA-9774-D38CDED587F2}" type="presOf" srcId="{D754ED67-16E6-4069-94D0-CC29883485F4}" destId="{4B75ECFE-AADC-4847-9E77-0F3D8D5C6E3B}" srcOrd="0" destOrd="0" presId="urn:microsoft.com/office/officeart/2005/8/layout/lProcess3"/>
    <dgm:cxn modelId="{B37D3697-A130-4F48-8628-42A7945A9F67}" srcId="{CD03C312-91ED-4DFC-AD07-7F041884580A}" destId="{D754ED67-16E6-4069-94D0-CC29883485F4}" srcOrd="3" destOrd="0" parTransId="{FF11588C-C4E9-4383-B798-7B3A914486E8}" sibTransId="{55C93D37-9C58-4A2E-B893-990F78F55C90}"/>
    <dgm:cxn modelId="{E50F77B5-F828-4F33-B25D-C924BA53B650}" type="presOf" srcId="{F03ED0DD-3B9C-4774-87A8-C7E1FC10B7FB}" destId="{5454D023-1FAF-41D2-A5CD-0BAA64DEB107}" srcOrd="0" destOrd="0" presId="urn:microsoft.com/office/officeart/2005/8/layout/lProcess3"/>
    <dgm:cxn modelId="{9FCD49BB-FD59-40D3-9CB7-E8E706BCED36}" type="presOf" srcId="{7CD67EDE-044C-4C30-931B-5381EB41E754}" destId="{CAD9CEBE-3709-49D7-839C-4516A222B619}" srcOrd="0" destOrd="0" presId="urn:microsoft.com/office/officeart/2005/8/layout/lProcess3"/>
    <dgm:cxn modelId="{943620C2-EBF7-4CF2-BE7A-D7B0BC10382F}" srcId="{CD03C312-91ED-4DFC-AD07-7F041884580A}" destId="{0342DCD2-0157-4CD9-8F54-A8004D498D88}" srcOrd="0" destOrd="0" parTransId="{82D7551D-3193-491E-92EE-0C8ADB182F64}" sibTransId="{598A2782-E159-4611-8B4F-34DF5762D0CD}"/>
    <dgm:cxn modelId="{B01EFAEA-4E43-4B26-87F1-ABAABACE9DA6}" type="presParOf" srcId="{CAD9CEBE-3709-49D7-839C-4516A222B619}" destId="{644B3376-6A72-48A1-AD92-31318B359FC8}" srcOrd="0" destOrd="0" presId="urn:microsoft.com/office/officeart/2005/8/layout/lProcess3"/>
    <dgm:cxn modelId="{B3A418D4-D3F8-4D5D-B4C6-C8788607DA98}" type="presParOf" srcId="{644B3376-6A72-48A1-AD92-31318B359FC8}" destId="{782D064C-B2D8-4430-AE7A-C29B8B732CD7}" srcOrd="0" destOrd="0" presId="urn:microsoft.com/office/officeart/2005/8/layout/lProcess3"/>
    <dgm:cxn modelId="{0F15C101-452A-4372-9A48-263E20D32D5D}" type="presParOf" srcId="{644B3376-6A72-48A1-AD92-31318B359FC8}" destId="{351E7946-C77F-41E5-A08B-5DA3B1BBBBA3}" srcOrd="1" destOrd="0" presId="urn:microsoft.com/office/officeart/2005/8/layout/lProcess3"/>
    <dgm:cxn modelId="{C0988C4A-B244-4A33-828F-DAC587873CDE}" type="presParOf" srcId="{644B3376-6A72-48A1-AD92-31318B359FC8}" destId="{52C370B0-37AC-4C9F-B51F-88093A7E7199}" srcOrd="2" destOrd="0" presId="urn:microsoft.com/office/officeart/2005/8/layout/lProcess3"/>
    <dgm:cxn modelId="{E84491AE-5652-4518-9364-F6B6FBCEBD36}" type="presParOf" srcId="{644B3376-6A72-48A1-AD92-31318B359FC8}" destId="{0BDC8776-1768-4E7A-A69A-F9F9CABCE4B2}" srcOrd="3" destOrd="0" presId="urn:microsoft.com/office/officeart/2005/8/layout/lProcess3"/>
    <dgm:cxn modelId="{179228BC-1F1F-4A60-80E3-EC22EFC55A57}" type="presParOf" srcId="{644B3376-6A72-48A1-AD92-31318B359FC8}" destId="{97F206FE-792D-4D2F-9510-C4C6664F4B27}" srcOrd="4" destOrd="0" presId="urn:microsoft.com/office/officeart/2005/8/layout/lProcess3"/>
    <dgm:cxn modelId="{77791B18-A913-4E0D-9D0F-BC95FD009343}" type="presParOf" srcId="{644B3376-6A72-48A1-AD92-31318B359FC8}" destId="{6C1D1490-3B94-4E7E-B304-02A208A6718A}" srcOrd="5" destOrd="0" presId="urn:microsoft.com/office/officeart/2005/8/layout/lProcess3"/>
    <dgm:cxn modelId="{45EC1101-0B92-48D6-805A-81EBFD74723E}" type="presParOf" srcId="{644B3376-6A72-48A1-AD92-31318B359FC8}" destId="{5454D023-1FAF-41D2-A5CD-0BAA64DEB107}" srcOrd="6" destOrd="0" presId="urn:microsoft.com/office/officeart/2005/8/layout/lProcess3"/>
    <dgm:cxn modelId="{343BF939-B5A9-4741-A0F9-E265BC01416F}" type="presParOf" srcId="{644B3376-6A72-48A1-AD92-31318B359FC8}" destId="{BCF891AD-8E3E-47FD-9D66-02B5F51C8BEB}" srcOrd="7" destOrd="0" presId="urn:microsoft.com/office/officeart/2005/8/layout/lProcess3"/>
    <dgm:cxn modelId="{463B5E35-523C-4D40-960E-49C9477DFB31}" type="presParOf" srcId="{644B3376-6A72-48A1-AD92-31318B359FC8}" destId="{4B75ECFE-AADC-4847-9E77-0F3D8D5C6E3B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E4A0D8-66B5-40B5-962F-C2A25EB80FF9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553EA619-FD2D-443D-8BAC-57D5D5C2D29D}">
      <dgm:prSet phldrT="[Text]" custT="1"/>
      <dgm:spPr/>
      <dgm:t>
        <a:bodyPr/>
        <a:lstStyle/>
        <a:p>
          <a:r>
            <a:rPr lang="en-ZA" sz="1800" b="1" dirty="0">
              <a:latin typeface="Arial" panose="020B0604020202020204" pitchFamily="34" charset="0"/>
              <a:cs typeface="Arial" panose="020B0604020202020204" pitchFamily="34" charset="0"/>
            </a:rPr>
            <a:t>Ongoing Review and Developments</a:t>
          </a:r>
        </a:p>
      </dgm:t>
    </dgm:pt>
    <dgm:pt modelId="{20A8D3BD-CC31-4710-B634-160707682CDB}" type="parTrans" cxnId="{CA966C16-16EC-4494-9ABE-E4F42C3B87AA}">
      <dgm:prSet/>
      <dgm:spPr/>
      <dgm:t>
        <a:bodyPr/>
        <a:lstStyle/>
        <a:p>
          <a:endParaRPr lang="en-ZA"/>
        </a:p>
      </dgm:t>
    </dgm:pt>
    <dgm:pt modelId="{9DADA18D-A0BD-4BEB-96C9-188B9905E87F}" type="sibTrans" cxnId="{CA966C16-16EC-4494-9ABE-E4F42C3B87AA}">
      <dgm:prSet/>
      <dgm:spPr/>
      <dgm:t>
        <a:bodyPr/>
        <a:lstStyle/>
        <a:p>
          <a:endParaRPr lang="en-ZA"/>
        </a:p>
      </dgm:t>
    </dgm:pt>
    <dgm:pt modelId="{A2A26FAD-0E83-45FB-90CA-FA2AD1AEC97C}">
      <dgm:prSet phldrT="[Text]" custT="1"/>
      <dgm:spPr/>
      <dgm:t>
        <a:bodyPr/>
        <a:lstStyle/>
        <a:p>
          <a:pPr algn="ctr"/>
          <a:r>
            <a:rPr lang="en-ZA" sz="1600" b="1" dirty="0">
              <a:latin typeface="Arial" panose="020B0604020202020204" pitchFamily="34" charset="0"/>
              <a:cs typeface="Arial" panose="020B0604020202020204" pitchFamily="34" charset="0"/>
            </a:rPr>
            <a:t>Voluntary policy commitments by government</a:t>
          </a:r>
          <a:br>
            <a:rPr lang="en-ZA" sz="14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ZA" sz="1400" i="0" dirty="0">
              <a:latin typeface="Arial" panose="020B0604020202020204" pitchFamily="34" charset="0"/>
              <a:cs typeface="Arial" panose="020B0604020202020204" pitchFamily="34" charset="0"/>
            </a:rPr>
            <a:t>(e.g. Open Government Partnership; South Africa Connect; National eGovernment Strategy)</a:t>
          </a:r>
        </a:p>
      </dgm:t>
    </dgm:pt>
    <dgm:pt modelId="{F23D6219-2EC9-4B0B-8EFD-ECB7F24758F1}" type="parTrans" cxnId="{E133653B-BBF7-4E6E-BD3A-72F30AB14252}">
      <dgm:prSet/>
      <dgm:spPr/>
      <dgm:t>
        <a:bodyPr/>
        <a:lstStyle/>
        <a:p>
          <a:endParaRPr lang="en-ZA"/>
        </a:p>
      </dgm:t>
    </dgm:pt>
    <dgm:pt modelId="{4978B435-41FE-4C61-B694-57F51C4D53ED}" type="sibTrans" cxnId="{E133653B-BBF7-4E6E-BD3A-72F30AB14252}">
      <dgm:prSet/>
      <dgm:spPr/>
      <dgm:t>
        <a:bodyPr/>
        <a:lstStyle/>
        <a:p>
          <a:endParaRPr lang="en-ZA"/>
        </a:p>
      </dgm:t>
    </dgm:pt>
    <dgm:pt modelId="{914400A4-AA65-4408-BC96-A3B8FEC75612}">
      <dgm:prSet phldrT="[Text]" custT="1"/>
      <dgm:spPr/>
      <dgm:t>
        <a:bodyPr/>
        <a:lstStyle/>
        <a:p>
          <a:r>
            <a:rPr lang="en-ZA" sz="1600" b="1" dirty="0">
              <a:latin typeface="Arial" panose="020B0604020202020204" pitchFamily="34" charset="0"/>
              <a:cs typeface="Arial" panose="020B0604020202020204" pitchFamily="34" charset="0"/>
            </a:rPr>
            <a:t>Court rulings through strategic litigation</a:t>
          </a:r>
          <a:br>
            <a:rPr lang="en-ZA" sz="16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ZA" sz="1400" b="0" dirty="0">
              <a:latin typeface="Arial" panose="020B0604020202020204" pitchFamily="34" charset="0"/>
              <a:cs typeface="Arial" panose="020B0604020202020204" pitchFamily="34" charset="0"/>
            </a:rPr>
            <a:t>(e.g. Arena Holdings v SARS [2023] ZACC 13; Ibex v Tiso Blackstar [2024] </a:t>
          </a:r>
          <a:r>
            <a:rPr lang="en-ZA" sz="1400" b="0" dirty="0" err="1">
              <a:latin typeface="Arial" panose="020B0604020202020204" pitchFamily="34" charset="0"/>
              <a:cs typeface="Arial" panose="020B0604020202020204" pitchFamily="34" charset="0"/>
            </a:rPr>
            <a:t>ZASCA</a:t>
          </a:r>
          <a:r>
            <a:rPr lang="en-ZA" sz="1400" b="0" dirty="0">
              <a:latin typeface="Arial" panose="020B0604020202020204" pitchFamily="34" charset="0"/>
              <a:cs typeface="Arial" panose="020B0604020202020204" pitchFamily="34" charset="0"/>
            </a:rPr>
            <a:t> 166)</a:t>
          </a:r>
          <a:endParaRPr lang="en-ZA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653EF8-6ED9-49A7-93D8-C8C2383B4C05}" type="parTrans" cxnId="{BF0D6539-912D-4BA9-BB6C-59E9241A19C0}">
      <dgm:prSet/>
      <dgm:spPr/>
      <dgm:t>
        <a:bodyPr/>
        <a:lstStyle/>
        <a:p>
          <a:endParaRPr lang="en-ZA"/>
        </a:p>
      </dgm:t>
    </dgm:pt>
    <dgm:pt modelId="{62635594-0AF0-45FA-87B4-C92AA0212488}" type="sibTrans" cxnId="{BF0D6539-912D-4BA9-BB6C-59E9241A19C0}">
      <dgm:prSet/>
      <dgm:spPr/>
      <dgm:t>
        <a:bodyPr/>
        <a:lstStyle/>
        <a:p>
          <a:endParaRPr lang="en-ZA"/>
        </a:p>
      </dgm:t>
    </dgm:pt>
    <dgm:pt modelId="{3A5B3D11-50AA-48F0-84F7-13C0DE707AE0}">
      <dgm:prSet phldrT="[Text]" custT="1"/>
      <dgm:spPr/>
      <dgm:t>
        <a:bodyPr/>
        <a:lstStyle/>
        <a:p>
          <a:r>
            <a:rPr lang="en-ZA" sz="1600" b="1" dirty="0">
              <a:latin typeface="Arial" panose="020B0604020202020204" pitchFamily="34" charset="0"/>
              <a:cs typeface="Arial" panose="020B0604020202020204" pitchFamily="34" charset="0"/>
            </a:rPr>
            <a:t>Regional human rights norms and standards</a:t>
          </a:r>
          <a:br>
            <a:rPr lang="en-ZA" sz="16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ZA" sz="1400" b="0" dirty="0">
              <a:latin typeface="Arial" panose="020B0604020202020204" pitchFamily="34" charset="0"/>
              <a:cs typeface="Arial" panose="020B0604020202020204" pitchFamily="34" charset="0"/>
            </a:rPr>
            <a:t>(e.g. Guidelines on Access to Information and Elections; ACHPR Resolution on Data Access, 2024)</a:t>
          </a:r>
          <a:endParaRPr lang="en-ZA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E2EED9-793F-4A1B-BE5C-2728654B51D8}" type="parTrans" cxnId="{BD116DE9-1553-4DBA-981C-3DE82D3376C0}">
      <dgm:prSet/>
      <dgm:spPr/>
      <dgm:t>
        <a:bodyPr/>
        <a:lstStyle/>
        <a:p>
          <a:endParaRPr lang="en-ZA"/>
        </a:p>
      </dgm:t>
    </dgm:pt>
    <dgm:pt modelId="{7FDABCE0-1AA5-464A-AF9A-201C78743A54}" type="sibTrans" cxnId="{BD116DE9-1553-4DBA-981C-3DE82D3376C0}">
      <dgm:prSet/>
      <dgm:spPr/>
      <dgm:t>
        <a:bodyPr/>
        <a:lstStyle/>
        <a:p>
          <a:endParaRPr lang="en-ZA"/>
        </a:p>
      </dgm:t>
    </dgm:pt>
    <dgm:pt modelId="{34FC759A-0E3A-4519-87B2-8C5E22BCC050}" type="pres">
      <dgm:prSet presAssocID="{B4E4A0D8-66B5-40B5-962F-C2A25EB80F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30785C-9FFD-4704-9571-77190F04ADF7}" type="pres">
      <dgm:prSet presAssocID="{553EA619-FD2D-443D-8BAC-57D5D5C2D29D}" presName="root" presStyleCnt="0"/>
      <dgm:spPr/>
    </dgm:pt>
    <dgm:pt modelId="{1B816B29-1651-4600-83B7-4FCFA2D1EADF}" type="pres">
      <dgm:prSet presAssocID="{553EA619-FD2D-443D-8BAC-57D5D5C2D29D}" presName="rootComposite" presStyleCnt="0"/>
      <dgm:spPr/>
    </dgm:pt>
    <dgm:pt modelId="{C4D1D22C-8B0A-4518-92B6-EE6C300DEC5E}" type="pres">
      <dgm:prSet presAssocID="{553EA619-FD2D-443D-8BAC-57D5D5C2D29D}" presName="rootText" presStyleLbl="node1" presStyleIdx="0" presStyleCnt="1" custScaleX="143067"/>
      <dgm:spPr/>
    </dgm:pt>
    <dgm:pt modelId="{BD1BC491-0D60-425B-8678-3BF32D55844A}" type="pres">
      <dgm:prSet presAssocID="{553EA619-FD2D-443D-8BAC-57D5D5C2D29D}" presName="rootConnector" presStyleLbl="node1" presStyleIdx="0" presStyleCnt="1"/>
      <dgm:spPr/>
    </dgm:pt>
    <dgm:pt modelId="{33A1DCD2-BCDA-4B8C-9A13-074671B4A0B4}" type="pres">
      <dgm:prSet presAssocID="{553EA619-FD2D-443D-8BAC-57D5D5C2D29D}" presName="childShape" presStyleCnt="0"/>
      <dgm:spPr/>
    </dgm:pt>
    <dgm:pt modelId="{8034CB35-479E-43D1-A0AA-DEDBF2BEC975}" type="pres">
      <dgm:prSet presAssocID="{F23D6219-2EC9-4B0B-8EFD-ECB7F24758F1}" presName="Name13" presStyleLbl="parChTrans1D2" presStyleIdx="0" presStyleCnt="3"/>
      <dgm:spPr/>
    </dgm:pt>
    <dgm:pt modelId="{44B8BF17-6BFA-4480-90DC-2609BFD63108}" type="pres">
      <dgm:prSet presAssocID="{A2A26FAD-0E83-45FB-90CA-FA2AD1AEC97C}" presName="childText" presStyleLbl="bgAcc1" presStyleIdx="0" presStyleCnt="3" custScaleX="153924">
        <dgm:presLayoutVars>
          <dgm:bulletEnabled val="1"/>
        </dgm:presLayoutVars>
      </dgm:prSet>
      <dgm:spPr/>
    </dgm:pt>
    <dgm:pt modelId="{3DBB5488-2984-48FC-B2EC-EAEE337E8716}" type="pres">
      <dgm:prSet presAssocID="{D2653EF8-6ED9-49A7-93D8-C8C2383B4C05}" presName="Name13" presStyleLbl="parChTrans1D2" presStyleIdx="1" presStyleCnt="3"/>
      <dgm:spPr/>
    </dgm:pt>
    <dgm:pt modelId="{862CEF86-D342-4CE7-B209-A20AA0A98BFE}" type="pres">
      <dgm:prSet presAssocID="{914400A4-AA65-4408-BC96-A3B8FEC75612}" presName="childText" presStyleLbl="bgAcc1" presStyleIdx="1" presStyleCnt="3" custScaleX="153924">
        <dgm:presLayoutVars>
          <dgm:bulletEnabled val="1"/>
        </dgm:presLayoutVars>
      </dgm:prSet>
      <dgm:spPr/>
    </dgm:pt>
    <dgm:pt modelId="{2C296D39-414F-4B55-A99D-3184C7EC9B12}" type="pres">
      <dgm:prSet presAssocID="{A9E2EED9-793F-4A1B-BE5C-2728654B51D8}" presName="Name13" presStyleLbl="parChTrans1D2" presStyleIdx="2" presStyleCnt="3"/>
      <dgm:spPr/>
    </dgm:pt>
    <dgm:pt modelId="{206B0B35-8732-4901-A45E-67214F8D22C3}" type="pres">
      <dgm:prSet presAssocID="{3A5B3D11-50AA-48F0-84F7-13C0DE707AE0}" presName="childText" presStyleLbl="bgAcc1" presStyleIdx="2" presStyleCnt="3" custScaleX="153924">
        <dgm:presLayoutVars>
          <dgm:bulletEnabled val="1"/>
        </dgm:presLayoutVars>
      </dgm:prSet>
      <dgm:spPr/>
    </dgm:pt>
  </dgm:ptLst>
  <dgm:cxnLst>
    <dgm:cxn modelId="{CA966C16-16EC-4494-9ABE-E4F42C3B87AA}" srcId="{B4E4A0D8-66B5-40B5-962F-C2A25EB80FF9}" destId="{553EA619-FD2D-443D-8BAC-57D5D5C2D29D}" srcOrd="0" destOrd="0" parTransId="{20A8D3BD-CC31-4710-B634-160707682CDB}" sibTransId="{9DADA18D-A0BD-4BEB-96C9-188B9905E87F}"/>
    <dgm:cxn modelId="{BF0D6539-912D-4BA9-BB6C-59E9241A19C0}" srcId="{553EA619-FD2D-443D-8BAC-57D5D5C2D29D}" destId="{914400A4-AA65-4408-BC96-A3B8FEC75612}" srcOrd="1" destOrd="0" parTransId="{D2653EF8-6ED9-49A7-93D8-C8C2383B4C05}" sibTransId="{62635594-0AF0-45FA-87B4-C92AA0212488}"/>
    <dgm:cxn modelId="{E133653B-BBF7-4E6E-BD3A-72F30AB14252}" srcId="{553EA619-FD2D-443D-8BAC-57D5D5C2D29D}" destId="{A2A26FAD-0E83-45FB-90CA-FA2AD1AEC97C}" srcOrd="0" destOrd="0" parTransId="{F23D6219-2EC9-4B0B-8EFD-ECB7F24758F1}" sibTransId="{4978B435-41FE-4C61-B694-57F51C4D53ED}"/>
    <dgm:cxn modelId="{F4D2065F-64B2-43E2-9D03-BF647F9C015F}" type="presOf" srcId="{A9E2EED9-793F-4A1B-BE5C-2728654B51D8}" destId="{2C296D39-414F-4B55-A99D-3184C7EC9B12}" srcOrd="0" destOrd="0" presId="urn:microsoft.com/office/officeart/2005/8/layout/hierarchy3"/>
    <dgm:cxn modelId="{72547641-E486-49C1-87FD-8B03F5BB40BA}" type="presOf" srcId="{553EA619-FD2D-443D-8BAC-57D5D5C2D29D}" destId="{BD1BC491-0D60-425B-8678-3BF32D55844A}" srcOrd="1" destOrd="0" presId="urn:microsoft.com/office/officeart/2005/8/layout/hierarchy3"/>
    <dgm:cxn modelId="{B83AFC4E-9339-4699-B79A-AADBC0AE9E82}" type="presOf" srcId="{553EA619-FD2D-443D-8BAC-57D5D5C2D29D}" destId="{C4D1D22C-8B0A-4518-92B6-EE6C300DEC5E}" srcOrd="0" destOrd="0" presId="urn:microsoft.com/office/officeart/2005/8/layout/hierarchy3"/>
    <dgm:cxn modelId="{61B12254-BC09-4EA2-AA31-72FF473B6F54}" type="presOf" srcId="{914400A4-AA65-4408-BC96-A3B8FEC75612}" destId="{862CEF86-D342-4CE7-B209-A20AA0A98BFE}" srcOrd="0" destOrd="0" presId="urn:microsoft.com/office/officeart/2005/8/layout/hierarchy3"/>
    <dgm:cxn modelId="{E030A974-A687-47C6-A6AB-0945E97474B6}" type="presOf" srcId="{A2A26FAD-0E83-45FB-90CA-FA2AD1AEC97C}" destId="{44B8BF17-6BFA-4480-90DC-2609BFD63108}" srcOrd="0" destOrd="0" presId="urn:microsoft.com/office/officeart/2005/8/layout/hierarchy3"/>
    <dgm:cxn modelId="{8A676A7E-51AF-4F88-AF91-794B66F477EB}" type="presOf" srcId="{D2653EF8-6ED9-49A7-93D8-C8C2383B4C05}" destId="{3DBB5488-2984-48FC-B2EC-EAEE337E8716}" srcOrd="0" destOrd="0" presId="urn:microsoft.com/office/officeart/2005/8/layout/hierarchy3"/>
    <dgm:cxn modelId="{D09E86D7-F4E2-4F4A-840E-D96AA5311052}" type="presOf" srcId="{B4E4A0D8-66B5-40B5-962F-C2A25EB80FF9}" destId="{34FC759A-0E3A-4519-87B2-8C5E22BCC050}" srcOrd="0" destOrd="0" presId="urn:microsoft.com/office/officeart/2005/8/layout/hierarchy3"/>
    <dgm:cxn modelId="{0FCF19D9-2732-4F38-B5F1-A8047A3C218F}" type="presOf" srcId="{3A5B3D11-50AA-48F0-84F7-13C0DE707AE0}" destId="{206B0B35-8732-4901-A45E-67214F8D22C3}" srcOrd="0" destOrd="0" presId="urn:microsoft.com/office/officeart/2005/8/layout/hierarchy3"/>
    <dgm:cxn modelId="{B2612FE8-2A78-47FF-AA2F-D112CF6F1D79}" type="presOf" srcId="{F23D6219-2EC9-4B0B-8EFD-ECB7F24758F1}" destId="{8034CB35-479E-43D1-A0AA-DEDBF2BEC975}" srcOrd="0" destOrd="0" presId="urn:microsoft.com/office/officeart/2005/8/layout/hierarchy3"/>
    <dgm:cxn modelId="{BD116DE9-1553-4DBA-981C-3DE82D3376C0}" srcId="{553EA619-FD2D-443D-8BAC-57D5D5C2D29D}" destId="{3A5B3D11-50AA-48F0-84F7-13C0DE707AE0}" srcOrd="2" destOrd="0" parTransId="{A9E2EED9-793F-4A1B-BE5C-2728654B51D8}" sibTransId="{7FDABCE0-1AA5-464A-AF9A-201C78743A54}"/>
    <dgm:cxn modelId="{399704BC-14B4-4B91-B2EB-257A979B51E0}" type="presParOf" srcId="{34FC759A-0E3A-4519-87B2-8C5E22BCC050}" destId="{9E30785C-9FFD-4704-9571-77190F04ADF7}" srcOrd="0" destOrd="0" presId="urn:microsoft.com/office/officeart/2005/8/layout/hierarchy3"/>
    <dgm:cxn modelId="{4E085DB3-C909-464F-A1C8-F430D5919F8E}" type="presParOf" srcId="{9E30785C-9FFD-4704-9571-77190F04ADF7}" destId="{1B816B29-1651-4600-83B7-4FCFA2D1EADF}" srcOrd="0" destOrd="0" presId="urn:microsoft.com/office/officeart/2005/8/layout/hierarchy3"/>
    <dgm:cxn modelId="{2EA0AA6F-7F0C-409E-BCA4-5C4B88C9787A}" type="presParOf" srcId="{1B816B29-1651-4600-83B7-4FCFA2D1EADF}" destId="{C4D1D22C-8B0A-4518-92B6-EE6C300DEC5E}" srcOrd="0" destOrd="0" presId="urn:microsoft.com/office/officeart/2005/8/layout/hierarchy3"/>
    <dgm:cxn modelId="{CC389B08-A571-44E8-96F5-5A9AF4E8D03A}" type="presParOf" srcId="{1B816B29-1651-4600-83B7-4FCFA2D1EADF}" destId="{BD1BC491-0D60-425B-8678-3BF32D55844A}" srcOrd="1" destOrd="0" presId="urn:microsoft.com/office/officeart/2005/8/layout/hierarchy3"/>
    <dgm:cxn modelId="{F11792B9-5A48-4CB7-9BB2-CCD25DB20F63}" type="presParOf" srcId="{9E30785C-9FFD-4704-9571-77190F04ADF7}" destId="{33A1DCD2-BCDA-4B8C-9A13-074671B4A0B4}" srcOrd="1" destOrd="0" presId="urn:microsoft.com/office/officeart/2005/8/layout/hierarchy3"/>
    <dgm:cxn modelId="{B2F1815D-4C12-43DD-9388-8D4262DB9E1F}" type="presParOf" srcId="{33A1DCD2-BCDA-4B8C-9A13-074671B4A0B4}" destId="{8034CB35-479E-43D1-A0AA-DEDBF2BEC975}" srcOrd="0" destOrd="0" presId="urn:microsoft.com/office/officeart/2005/8/layout/hierarchy3"/>
    <dgm:cxn modelId="{4FAA2BC3-D13C-4576-B81F-60E11314D6CD}" type="presParOf" srcId="{33A1DCD2-BCDA-4B8C-9A13-074671B4A0B4}" destId="{44B8BF17-6BFA-4480-90DC-2609BFD63108}" srcOrd="1" destOrd="0" presId="urn:microsoft.com/office/officeart/2005/8/layout/hierarchy3"/>
    <dgm:cxn modelId="{AC6EC872-F45E-4CE4-BA57-2C193FBCFD7A}" type="presParOf" srcId="{33A1DCD2-BCDA-4B8C-9A13-074671B4A0B4}" destId="{3DBB5488-2984-48FC-B2EC-EAEE337E8716}" srcOrd="2" destOrd="0" presId="urn:microsoft.com/office/officeart/2005/8/layout/hierarchy3"/>
    <dgm:cxn modelId="{3BA6B4F5-0888-4506-AF33-CEC9BBC6CEA2}" type="presParOf" srcId="{33A1DCD2-BCDA-4B8C-9A13-074671B4A0B4}" destId="{862CEF86-D342-4CE7-B209-A20AA0A98BFE}" srcOrd="3" destOrd="0" presId="urn:microsoft.com/office/officeart/2005/8/layout/hierarchy3"/>
    <dgm:cxn modelId="{AF842B4C-95E4-4F98-8127-15607CFA7991}" type="presParOf" srcId="{33A1DCD2-BCDA-4B8C-9A13-074671B4A0B4}" destId="{2C296D39-414F-4B55-A99D-3184C7EC9B12}" srcOrd="4" destOrd="0" presId="urn:microsoft.com/office/officeart/2005/8/layout/hierarchy3"/>
    <dgm:cxn modelId="{6EF61D4B-FF4F-4B0F-BE16-DE42F0577254}" type="presParOf" srcId="{33A1DCD2-BCDA-4B8C-9A13-074671B4A0B4}" destId="{206B0B35-8732-4901-A45E-67214F8D22C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8DCC3-CD40-4483-9C02-70A63C65A7D3}">
      <dsp:nvSpPr>
        <dsp:cNvPr id="0" name=""/>
        <dsp:cNvSpPr/>
      </dsp:nvSpPr>
      <dsp:spPr>
        <a:xfrm>
          <a:off x="100199" y="1997"/>
          <a:ext cx="2279861" cy="1139930"/>
        </a:xfrm>
        <a:prstGeom prst="roundRect">
          <a:avLst>
            <a:gd name="adj" fmla="val 10000"/>
          </a:avLst>
        </a:prstGeom>
        <a:solidFill>
          <a:schemeClr val="accent1"/>
        </a:solidFill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Structural Reform of PAIA</a:t>
          </a:r>
        </a:p>
      </dsp:txBody>
      <dsp:txXfrm>
        <a:off x="133586" y="35384"/>
        <a:ext cx="2213087" cy="1073156"/>
      </dsp:txXfrm>
    </dsp:sp>
    <dsp:sp modelId="{8C4AFA61-A7D8-4CCC-A522-EB9333290769}">
      <dsp:nvSpPr>
        <dsp:cNvPr id="0" name=""/>
        <dsp:cNvSpPr/>
      </dsp:nvSpPr>
      <dsp:spPr>
        <a:xfrm>
          <a:off x="328185" y="1141928"/>
          <a:ext cx="227986" cy="854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948"/>
              </a:lnTo>
              <a:lnTo>
                <a:pt x="227986" y="854948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976E0-CD4D-49B4-942F-4235ABFBF8BB}">
      <dsp:nvSpPr>
        <dsp:cNvPr id="0" name=""/>
        <dsp:cNvSpPr/>
      </dsp:nvSpPr>
      <dsp:spPr>
        <a:xfrm>
          <a:off x="556171" y="1426911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Increased efficiency and effectiveness</a:t>
          </a:r>
        </a:p>
      </dsp:txBody>
      <dsp:txXfrm>
        <a:off x="589558" y="1460298"/>
        <a:ext cx="1757115" cy="1073156"/>
      </dsp:txXfrm>
    </dsp:sp>
    <dsp:sp modelId="{6CF533B6-4284-4717-9843-40CB4BC66FA9}">
      <dsp:nvSpPr>
        <dsp:cNvPr id="0" name=""/>
        <dsp:cNvSpPr/>
      </dsp:nvSpPr>
      <dsp:spPr>
        <a:xfrm>
          <a:off x="328185" y="1141928"/>
          <a:ext cx="227986" cy="22798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9861"/>
              </a:lnTo>
              <a:lnTo>
                <a:pt x="227986" y="2279861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D50E6-8964-4A8D-87B0-21D039BE5B04}">
      <dsp:nvSpPr>
        <dsp:cNvPr id="0" name=""/>
        <dsp:cNvSpPr/>
      </dsp:nvSpPr>
      <dsp:spPr>
        <a:xfrm>
          <a:off x="556171" y="2851824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Meaningful recourse for non-compliance</a:t>
          </a:r>
        </a:p>
      </dsp:txBody>
      <dsp:txXfrm>
        <a:off x="589558" y="2885211"/>
        <a:ext cx="1757115" cy="1073156"/>
      </dsp:txXfrm>
    </dsp:sp>
    <dsp:sp modelId="{85101617-FA57-4F0B-9F99-C7D571A17592}">
      <dsp:nvSpPr>
        <dsp:cNvPr id="0" name=""/>
        <dsp:cNvSpPr/>
      </dsp:nvSpPr>
      <dsp:spPr>
        <a:xfrm>
          <a:off x="328185" y="1141928"/>
          <a:ext cx="227986" cy="3704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4775"/>
              </a:lnTo>
              <a:lnTo>
                <a:pt x="227986" y="3704775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CF9F5E-4E51-44A5-9CB5-D6F738B06E8B}">
      <dsp:nvSpPr>
        <dsp:cNvPr id="0" name=""/>
        <dsp:cNvSpPr/>
      </dsp:nvSpPr>
      <dsp:spPr>
        <a:xfrm>
          <a:off x="556171" y="4276738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Emphasis on the public interest value of information</a:t>
          </a:r>
        </a:p>
      </dsp:txBody>
      <dsp:txXfrm>
        <a:off x="589558" y="4310125"/>
        <a:ext cx="1757115" cy="1073156"/>
      </dsp:txXfrm>
    </dsp:sp>
    <dsp:sp modelId="{E347F68A-C862-4E84-9393-79F94563EFB9}">
      <dsp:nvSpPr>
        <dsp:cNvPr id="0" name=""/>
        <dsp:cNvSpPr/>
      </dsp:nvSpPr>
      <dsp:spPr>
        <a:xfrm>
          <a:off x="2947541" y="2"/>
          <a:ext cx="2279861" cy="1139930"/>
        </a:xfrm>
        <a:prstGeom prst="roundRect">
          <a:avLst>
            <a:gd name="adj" fmla="val 10000"/>
          </a:avLst>
        </a:prstGeom>
        <a:solidFill>
          <a:schemeClr val="accent1"/>
        </a:solidFill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Modernisation of PAIA</a:t>
          </a:r>
        </a:p>
      </dsp:txBody>
      <dsp:txXfrm>
        <a:off x="2980928" y="33389"/>
        <a:ext cx="2213087" cy="1073156"/>
      </dsp:txXfrm>
    </dsp:sp>
    <dsp:sp modelId="{3BF52740-2E86-4FED-AAC5-82828699ACC4}">
      <dsp:nvSpPr>
        <dsp:cNvPr id="0" name=""/>
        <dsp:cNvSpPr/>
      </dsp:nvSpPr>
      <dsp:spPr>
        <a:xfrm>
          <a:off x="3175527" y="1139933"/>
          <a:ext cx="230471" cy="856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948"/>
              </a:lnTo>
              <a:lnTo>
                <a:pt x="227986" y="854948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BA0BB-F25A-4B0D-9145-DA4BA72F67B1}">
      <dsp:nvSpPr>
        <dsp:cNvPr id="0" name=""/>
        <dsp:cNvSpPr/>
      </dsp:nvSpPr>
      <dsp:spPr>
        <a:xfrm>
          <a:off x="3405999" y="1426911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Develop into the digital age</a:t>
          </a:r>
        </a:p>
      </dsp:txBody>
      <dsp:txXfrm>
        <a:off x="3439386" y="1460298"/>
        <a:ext cx="1757115" cy="1073156"/>
      </dsp:txXfrm>
    </dsp:sp>
    <dsp:sp modelId="{ECD749EA-FECB-4FD3-A9B4-D1C8855574EE}">
      <dsp:nvSpPr>
        <dsp:cNvPr id="0" name=""/>
        <dsp:cNvSpPr/>
      </dsp:nvSpPr>
      <dsp:spPr>
        <a:xfrm>
          <a:off x="3175527" y="1139933"/>
          <a:ext cx="230471" cy="2281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9861"/>
              </a:lnTo>
              <a:lnTo>
                <a:pt x="227986" y="2279861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473F9-48EB-4909-8641-DFAD51ADE1C8}">
      <dsp:nvSpPr>
        <dsp:cNvPr id="0" name=""/>
        <dsp:cNvSpPr/>
      </dsp:nvSpPr>
      <dsp:spPr>
        <a:xfrm>
          <a:off x="3405999" y="2851824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Removal of undue barriers to access</a:t>
          </a:r>
        </a:p>
      </dsp:txBody>
      <dsp:txXfrm>
        <a:off x="3439386" y="2885211"/>
        <a:ext cx="1757115" cy="1073156"/>
      </dsp:txXfrm>
    </dsp:sp>
    <dsp:sp modelId="{7D4D60DD-B378-4677-85AD-85FA095EBBA8}">
      <dsp:nvSpPr>
        <dsp:cNvPr id="0" name=""/>
        <dsp:cNvSpPr/>
      </dsp:nvSpPr>
      <dsp:spPr>
        <a:xfrm>
          <a:off x="3175527" y="1139933"/>
          <a:ext cx="230471" cy="37067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4775"/>
              </a:lnTo>
              <a:lnTo>
                <a:pt x="227986" y="3704775"/>
              </a:lnTo>
            </a:path>
          </a:pathLst>
        </a:custGeom>
        <a:noFill/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D023E-5390-4E0B-87F5-0CC5242D6033}">
      <dsp:nvSpPr>
        <dsp:cNvPr id="0" name=""/>
        <dsp:cNvSpPr/>
      </dsp:nvSpPr>
      <dsp:spPr>
        <a:xfrm>
          <a:off x="3405999" y="4276738"/>
          <a:ext cx="1823889" cy="113993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tx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Access to online information imperative for all rights</a:t>
          </a:r>
        </a:p>
      </dsp:txBody>
      <dsp:txXfrm>
        <a:off x="3439386" y="4310125"/>
        <a:ext cx="1757115" cy="1073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95237-899A-4882-9C4E-10DD7942E5DB}">
      <dsp:nvSpPr>
        <dsp:cNvPr id="0" name=""/>
        <dsp:cNvSpPr/>
      </dsp:nvSpPr>
      <dsp:spPr>
        <a:xfrm rot="10800000">
          <a:off x="1122502" y="2761"/>
          <a:ext cx="3845341" cy="615756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53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Constitutional imperative</a:t>
          </a:r>
        </a:p>
      </dsp:txBody>
      <dsp:txXfrm rot="10800000">
        <a:off x="1276441" y="2761"/>
        <a:ext cx="3691402" cy="615756"/>
      </dsp:txXfrm>
    </dsp:sp>
    <dsp:sp modelId="{1B8645E2-919C-4D57-A709-539B0098A949}">
      <dsp:nvSpPr>
        <dsp:cNvPr id="0" name=""/>
        <dsp:cNvSpPr/>
      </dsp:nvSpPr>
      <dsp:spPr>
        <a:xfrm>
          <a:off x="814624" y="2761"/>
          <a:ext cx="615756" cy="61575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/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2A867-903F-4066-B126-E393D65F8351}">
      <dsp:nvSpPr>
        <dsp:cNvPr id="0" name=""/>
        <dsp:cNvSpPr/>
      </dsp:nvSpPr>
      <dsp:spPr>
        <a:xfrm rot="10800000">
          <a:off x="1122502" y="802325"/>
          <a:ext cx="3845341" cy="615756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53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Duty to respect, protect, promote and fulfil</a:t>
          </a:r>
        </a:p>
      </dsp:txBody>
      <dsp:txXfrm rot="10800000">
        <a:off x="1276441" y="802325"/>
        <a:ext cx="3691402" cy="615756"/>
      </dsp:txXfrm>
    </dsp:sp>
    <dsp:sp modelId="{2CFD413A-AABB-47D0-A5D7-2A3276022245}">
      <dsp:nvSpPr>
        <dsp:cNvPr id="0" name=""/>
        <dsp:cNvSpPr/>
      </dsp:nvSpPr>
      <dsp:spPr>
        <a:xfrm>
          <a:off x="814624" y="802325"/>
          <a:ext cx="615756" cy="6157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/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CCBA2-5DAE-490C-911D-ED7E9D0FD476}">
      <dsp:nvSpPr>
        <dsp:cNvPr id="0" name=""/>
        <dsp:cNvSpPr/>
      </dsp:nvSpPr>
      <dsp:spPr>
        <a:xfrm rot="10800000">
          <a:off x="1122502" y="1601890"/>
          <a:ext cx="3845341" cy="615756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53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Key regional developments</a:t>
          </a:r>
        </a:p>
      </dsp:txBody>
      <dsp:txXfrm rot="10800000">
        <a:off x="1276441" y="1601890"/>
        <a:ext cx="3691402" cy="615756"/>
      </dsp:txXfrm>
    </dsp:sp>
    <dsp:sp modelId="{4B1E9925-F3E9-450D-A9F4-9CA02B4122EE}">
      <dsp:nvSpPr>
        <dsp:cNvPr id="0" name=""/>
        <dsp:cNvSpPr/>
      </dsp:nvSpPr>
      <dsp:spPr>
        <a:xfrm>
          <a:off x="814624" y="1601890"/>
          <a:ext cx="615756" cy="61575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/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7B3F2-B865-4994-AF2A-FDE68F72CE65}">
      <dsp:nvSpPr>
        <dsp:cNvPr id="0" name=""/>
        <dsp:cNvSpPr/>
      </dsp:nvSpPr>
      <dsp:spPr>
        <a:xfrm rot="10800000">
          <a:off x="1122502" y="2401455"/>
          <a:ext cx="3845341" cy="615756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53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Litigation and law reform</a:t>
          </a:r>
        </a:p>
      </dsp:txBody>
      <dsp:txXfrm rot="10800000">
        <a:off x="1276441" y="2401455"/>
        <a:ext cx="3691402" cy="615756"/>
      </dsp:txXfrm>
    </dsp:sp>
    <dsp:sp modelId="{BA818691-29E9-42AB-97AD-DC1174A55B58}">
      <dsp:nvSpPr>
        <dsp:cNvPr id="0" name=""/>
        <dsp:cNvSpPr/>
      </dsp:nvSpPr>
      <dsp:spPr>
        <a:xfrm>
          <a:off x="814624" y="2401455"/>
          <a:ext cx="615756" cy="61575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/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705B8-F677-46F2-8C07-61DCFEDA1610}">
      <dsp:nvSpPr>
        <dsp:cNvPr id="0" name=""/>
        <dsp:cNvSpPr/>
      </dsp:nvSpPr>
      <dsp:spPr>
        <a:xfrm rot="10800000">
          <a:off x="1122502" y="3201019"/>
          <a:ext cx="3845341" cy="615756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53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Equality of access</a:t>
          </a:r>
        </a:p>
      </dsp:txBody>
      <dsp:txXfrm rot="10800000">
        <a:off x="1276441" y="3201019"/>
        <a:ext cx="3691402" cy="615756"/>
      </dsp:txXfrm>
    </dsp:sp>
    <dsp:sp modelId="{0A8873B4-80BE-4679-A49D-15511A2BCD49}">
      <dsp:nvSpPr>
        <dsp:cNvPr id="0" name=""/>
        <dsp:cNvSpPr/>
      </dsp:nvSpPr>
      <dsp:spPr>
        <a:xfrm>
          <a:off x="814624" y="3201019"/>
          <a:ext cx="615756" cy="615756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/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A47DF-3A98-45FD-A387-92212D2B573E}">
      <dsp:nvSpPr>
        <dsp:cNvPr id="0" name=""/>
        <dsp:cNvSpPr/>
      </dsp:nvSpPr>
      <dsp:spPr>
        <a:xfrm rot="10800000">
          <a:off x="1122502" y="4000584"/>
          <a:ext cx="3845341" cy="615756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53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Changing digital landscape</a:t>
          </a:r>
        </a:p>
      </dsp:txBody>
      <dsp:txXfrm rot="10800000">
        <a:off x="1276441" y="4000584"/>
        <a:ext cx="3691402" cy="615756"/>
      </dsp:txXfrm>
    </dsp:sp>
    <dsp:sp modelId="{177AF275-4EFD-4875-ADAB-46844B12190A}">
      <dsp:nvSpPr>
        <dsp:cNvPr id="0" name=""/>
        <dsp:cNvSpPr/>
      </dsp:nvSpPr>
      <dsp:spPr>
        <a:xfrm>
          <a:off x="814624" y="4000584"/>
          <a:ext cx="615756" cy="615756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/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644E3-E9CA-4C01-A149-292FBF74755B}">
      <dsp:nvSpPr>
        <dsp:cNvPr id="0" name=""/>
        <dsp:cNvSpPr/>
      </dsp:nvSpPr>
      <dsp:spPr>
        <a:xfrm rot="10800000">
          <a:off x="1122502" y="4800149"/>
          <a:ext cx="3845341" cy="615756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53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Openness, accountability and transparency</a:t>
          </a:r>
        </a:p>
      </dsp:txBody>
      <dsp:txXfrm rot="10800000">
        <a:off x="1276441" y="4800149"/>
        <a:ext cx="3691402" cy="615756"/>
      </dsp:txXfrm>
    </dsp:sp>
    <dsp:sp modelId="{EB13B554-4527-4BA3-BD81-D39DAFF41EB5}">
      <dsp:nvSpPr>
        <dsp:cNvPr id="0" name=""/>
        <dsp:cNvSpPr/>
      </dsp:nvSpPr>
      <dsp:spPr>
        <a:xfrm>
          <a:off x="814624" y="4800149"/>
          <a:ext cx="615756" cy="615756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/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44145-0346-4239-B8CB-1DA60CFF5D91}">
      <dsp:nvSpPr>
        <dsp:cNvPr id="0" name=""/>
        <dsp:cNvSpPr/>
      </dsp:nvSpPr>
      <dsp:spPr>
        <a:xfrm>
          <a:off x="2485349" y="2159017"/>
          <a:ext cx="1360101" cy="47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050"/>
              </a:lnTo>
              <a:lnTo>
                <a:pt x="1360101" y="236050"/>
              </a:lnTo>
              <a:lnTo>
                <a:pt x="1360101" y="472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7E66F1-A20B-4498-AC6E-29F507A5CB35}">
      <dsp:nvSpPr>
        <dsp:cNvPr id="0" name=""/>
        <dsp:cNvSpPr/>
      </dsp:nvSpPr>
      <dsp:spPr>
        <a:xfrm>
          <a:off x="1125248" y="2159017"/>
          <a:ext cx="1360101" cy="472101"/>
        </a:xfrm>
        <a:custGeom>
          <a:avLst/>
          <a:gdLst/>
          <a:ahLst/>
          <a:cxnLst/>
          <a:rect l="0" t="0" r="0" b="0"/>
          <a:pathLst>
            <a:path>
              <a:moveTo>
                <a:pt x="1360101" y="0"/>
              </a:moveTo>
              <a:lnTo>
                <a:pt x="1360101" y="236050"/>
              </a:lnTo>
              <a:lnTo>
                <a:pt x="0" y="236050"/>
              </a:lnTo>
              <a:lnTo>
                <a:pt x="0" y="472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28CEE-B8A4-463E-B0A1-9C069A1E786B}">
      <dsp:nvSpPr>
        <dsp:cNvPr id="0" name=""/>
        <dsp:cNvSpPr/>
      </dsp:nvSpPr>
      <dsp:spPr>
        <a:xfrm>
          <a:off x="1361299" y="1034967"/>
          <a:ext cx="2248101" cy="1124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latin typeface="Arial" panose="020B0604020202020204" pitchFamily="34" charset="0"/>
              <a:cs typeface="Arial" panose="020B0604020202020204" pitchFamily="34" charset="0"/>
            </a:rPr>
            <a:t>Definitions</a:t>
          </a:r>
        </a:p>
      </dsp:txBody>
      <dsp:txXfrm>
        <a:off x="1361299" y="1034967"/>
        <a:ext cx="2248101" cy="1124050"/>
      </dsp:txXfrm>
    </dsp:sp>
    <dsp:sp modelId="{D65DEC16-1E4B-4E20-A632-0231678B0D01}">
      <dsp:nvSpPr>
        <dsp:cNvPr id="0" name=""/>
        <dsp:cNvSpPr/>
      </dsp:nvSpPr>
      <dsp:spPr>
        <a:xfrm>
          <a:off x="1198" y="2631119"/>
          <a:ext cx="2248101" cy="112405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Technical terms</a:t>
          </a:r>
        </a:p>
      </dsp:txBody>
      <dsp:txXfrm>
        <a:off x="1198" y="2631119"/>
        <a:ext cx="2248101" cy="1124050"/>
      </dsp:txXfrm>
    </dsp:sp>
    <dsp:sp modelId="{EE5B1BE1-1BBB-431E-82FB-FF1C482A4640}">
      <dsp:nvSpPr>
        <dsp:cNvPr id="0" name=""/>
        <dsp:cNvSpPr/>
      </dsp:nvSpPr>
      <dsp:spPr>
        <a:xfrm>
          <a:off x="2721400" y="2631119"/>
          <a:ext cx="2248101" cy="112405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Role-players</a:t>
          </a:r>
        </a:p>
      </dsp:txBody>
      <dsp:txXfrm>
        <a:off x="2721400" y="2631119"/>
        <a:ext cx="2248101" cy="11240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F63B7-1EC5-4129-AAE9-36A3B2A01DCB}">
      <dsp:nvSpPr>
        <dsp:cNvPr id="0" name=""/>
        <dsp:cNvSpPr/>
      </dsp:nvSpPr>
      <dsp:spPr>
        <a:xfrm>
          <a:off x="5028097" y="1974705"/>
          <a:ext cx="431684" cy="1645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842" y="0"/>
              </a:lnTo>
              <a:lnTo>
                <a:pt x="215842" y="1645137"/>
              </a:lnTo>
              <a:lnTo>
                <a:pt x="431684" y="16451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600" kern="1200"/>
        </a:p>
      </dsp:txBody>
      <dsp:txXfrm>
        <a:off x="5201418" y="2754752"/>
        <a:ext cx="85041" cy="85041"/>
      </dsp:txXfrm>
    </dsp:sp>
    <dsp:sp modelId="{A16E5157-1B62-4FFB-95E4-5D9AE654DE07}">
      <dsp:nvSpPr>
        <dsp:cNvPr id="0" name=""/>
        <dsp:cNvSpPr/>
      </dsp:nvSpPr>
      <dsp:spPr>
        <a:xfrm>
          <a:off x="5028097" y="1974705"/>
          <a:ext cx="431684" cy="822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842" y="0"/>
              </a:lnTo>
              <a:lnTo>
                <a:pt x="215842" y="822568"/>
              </a:lnTo>
              <a:lnTo>
                <a:pt x="431684" y="8225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500" kern="1200"/>
        </a:p>
      </dsp:txBody>
      <dsp:txXfrm>
        <a:off x="5220715" y="2362765"/>
        <a:ext cx="46448" cy="46448"/>
      </dsp:txXfrm>
    </dsp:sp>
    <dsp:sp modelId="{E23C8F53-DD80-4475-9955-F4C39B4977BB}">
      <dsp:nvSpPr>
        <dsp:cNvPr id="0" name=""/>
        <dsp:cNvSpPr/>
      </dsp:nvSpPr>
      <dsp:spPr>
        <a:xfrm>
          <a:off x="5028097" y="1928985"/>
          <a:ext cx="4316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1684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500" kern="1200"/>
        </a:p>
      </dsp:txBody>
      <dsp:txXfrm>
        <a:off x="5233147" y="1963912"/>
        <a:ext cx="21584" cy="21584"/>
      </dsp:txXfrm>
    </dsp:sp>
    <dsp:sp modelId="{75802E1F-366F-48FB-834B-3C168F5EE46F}">
      <dsp:nvSpPr>
        <dsp:cNvPr id="0" name=""/>
        <dsp:cNvSpPr/>
      </dsp:nvSpPr>
      <dsp:spPr>
        <a:xfrm>
          <a:off x="5028097" y="1152136"/>
          <a:ext cx="431684" cy="822568"/>
        </a:xfrm>
        <a:custGeom>
          <a:avLst/>
          <a:gdLst/>
          <a:ahLst/>
          <a:cxnLst/>
          <a:rect l="0" t="0" r="0" b="0"/>
          <a:pathLst>
            <a:path>
              <a:moveTo>
                <a:pt x="0" y="822568"/>
              </a:moveTo>
              <a:lnTo>
                <a:pt x="215842" y="822568"/>
              </a:lnTo>
              <a:lnTo>
                <a:pt x="215842" y="0"/>
              </a:lnTo>
              <a:lnTo>
                <a:pt x="43168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500" kern="1200"/>
        </a:p>
      </dsp:txBody>
      <dsp:txXfrm>
        <a:off x="5220715" y="1540196"/>
        <a:ext cx="46448" cy="46448"/>
      </dsp:txXfrm>
    </dsp:sp>
    <dsp:sp modelId="{971062A0-08A9-440B-87F8-7004D1423365}">
      <dsp:nvSpPr>
        <dsp:cNvPr id="0" name=""/>
        <dsp:cNvSpPr/>
      </dsp:nvSpPr>
      <dsp:spPr>
        <a:xfrm>
          <a:off x="5028097" y="329567"/>
          <a:ext cx="431684" cy="1645137"/>
        </a:xfrm>
        <a:custGeom>
          <a:avLst/>
          <a:gdLst/>
          <a:ahLst/>
          <a:cxnLst/>
          <a:rect l="0" t="0" r="0" b="0"/>
          <a:pathLst>
            <a:path>
              <a:moveTo>
                <a:pt x="0" y="1645137"/>
              </a:moveTo>
              <a:lnTo>
                <a:pt x="215842" y="1645137"/>
              </a:lnTo>
              <a:lnTo>
                <a:pt x="215842" y="0"/>
              </a:lnTo>
              <a:lnTo>
                <a:pt x="43168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600" kern="1200"/>
        </a:p>
      </dsp:txBody>
      <dsp:txXfrm>
        <a:off x="5201418" y="1109615"/>
        <a:ext cx="85041" cy="85041"/>
      </dsp:txXfrm>
    </dsp:sp>
    <dsp:sp modelId="{087AB0FB-0D24-45A8-B5D2-5144CD6EC675}">
      <dsp:nvSpPr>
        <dsp:cNvPr id="0" name=""/>
        <dsp:cNvSpPr/>
      </dsp:nvSpPr>
      <dsp:spPr>
        <a:xfrm rot="16200000">
          <a:off x="2967346" y="1645677"/>
          <a:ext cx="3463447" cy="658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latin typeface="Arial" panose="020B0604020202020204" pitchFamily="34" charset="0"/>
              <a:cs typeface="Arial" panose="020B0604020202020204" pitchFamily="34" charset="0"/>
            </a:rPr>
            <a:t>New Sections</a:t>
          </a:r>
        </a:p>
      </dsp:txBody>
      <dsp:txXfrm>
        <a:off x="2967346" y="1645677"/>
        <a:ext cx="3463447" cy="658055"/>
      </dsp:txXfrm>
    </dsp:sp>
    <dsp:sp modelId="{61F0EB44-92D0-4CE7-A484-8B76243A2536}">
      <dsp:nvSpPr>
        <dsp:cNvPr id="0" name=""/>
        <dsp:cNvSpPr/>
      </dsp:nvSpPr>
      <dsp:spPr>
        <a:xfrm>
          <a:off x="5459781" y="539"/>
          <a:ext cx="2158420" cy="65805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Section </a:t>
          </a:r>
          <a:r>
            <a:rPr lang="en-ZA" sz="1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9A</a:t>
          </a:r>
          <a:r>
            <a:rPr lang="en-ZA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n-ZA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Access to online information</a:t>
          </a:r>
          <a:endParaRPr lang="en-ZA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59781" y="539"/>
        <a:ext cx="2158420" cy="658055"/>
      </dsp:txXfrm>
    </dsp:sp>
    <dsp:sp modelId="{19509893-F10A-46BF-90FF-3F0ECEEE9F06}">
      <dsp:nvSpPr>
        <dsp:cNvPr id="0" name=""/>
        <dsp:cNvSpPr/>
      </dsp:nvSpPr>
      <dsp:spPr>
        <a:xfrm>
          <a:off x="5459781" y="823108"/>
          <a:ext cx="2158420" cy="65805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Section 19A:</a:t>
          </a:r>
          <a:r>
            <a:rPr lang="en-ZA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Record and data governance</a:t>
          </a:r>
        </a:p>
      </dsp:txBody>
      <dsp:txXfrm>
        <a:off x="5459781" y="823108"/>
        <a:ext cx="2158420" cy="658055"/>
      </dsp:txXfrm>
    </dsp:sp>
    <dsp:sp modelId="{D54FF72C-1D12-4D53-84DE-79A3E4C03037}">
      <dsp:nvSpPr>
        <dsp:cNvPr id="0" name=""/>
        <dsp:cNvSpPr/>
      </dsp:nvSpPr>
      <dsp:spPr>
        <a:xfrm>
          <a:off x="5459781" y="1645677"/>
          <a:ext cx="2158420" cy="65805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Section 52B:</a:t>
          </a:r>
          <a:r>
            <a:rPr lang="en-ZA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Records of private bodies on election matters</a:t>
          </a:r>
        </a:p>
      </dsp:txBody>
      <dsp:txXfrm>
        <a:off x="5459781" y="1645677"/>
        <a:ext cx="2158420" cy="658055"/>
      </dsp:txXfrm>
    </dsp:sp>
    <dsp:sp modelId="{0BA62729-AD1B-49BB-86C4-B4877F62BCF1}">
      <dsp:nvSpPr>
        <dsp:cNvPr id="0" name=""/>
        <dsp:cNvSpPr/>
      </dsp:nvSpPr>
      <dsp:spPr>
        <a:xfrm>
          <a:off x="5459781" y="2468246"/>
          <a:ext cx="2158420" cy="65805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Section 82B:</a:t>
          </a:r>
          <a:r>
            <a:rPr lang="en-ZA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Urgent requests</a:t>
          </a:r>
        </a:p>
      </dsp:txBody>
      <dsp:txXfrm>
        <a:off x="5459781" y="2468246"/>
        <a:ext cx="2158420" cy="658055"/>
      </dsp:txXfrm>
    </dsp:sp>
    <dsp:sp modelId="{D21707F8-9701-4CDC-B8E3-F58E74E00BB1}">
      <dsp:nvSpPr>
        <dsp:cNvPr id="0" name=""/>
        <dsp:cNvSpPr/>
      </dsp:nvSpPr>
      <dsp:spPr>
        <a:xfrm>
          <a:off x="5459781" y="3290815"/>
          <a:ext cx="2158420" cy="65805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>
              <a:lumMod val="85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Section 83:</a:t>
          </a:r>
          <a:r>
            <a:rPr lang="en-ZA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Additional obligations of the IR</a:t>
          </a:r>
        </a:p>
      </dsp:txBody>
      <dsp:txXfrm>
        <a:off x="5459781" y="3290815"/>
        <a:ext cx="2158420" cy="6580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D064C-B2D8-4430-AE7A-C29B8B732CD7}">
      <dsp:nvSpPr>
        <dsp:cNvPr id="0" name=""/>
        <dsp:cNvSpPr/>
      </dsp:nvSpPr>
      <dsp:spPr>
        <a:xfrm>
          <a:off x="1487" y="3222354"/>
          <a:ext cx="2970347" cy="11881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latin typeface="Arial" panose="020B0604020202020204" pitchFamily="34" charset="0"/>
              <a:cs typeface="Arial" panose="020B0604020202020204" pitchFamily="34" charset="0"/>
            </a:rPr>
            <a:t>Other Amendments</a:t>
          </a:r>
        </a:p>
      </dsp:txBody>
      <dsp:txXfrm>
        <a:off x="595557" y="3222354"/>
        <a:ext cx="1782208" cy="1188139"/>
      </dsp:txXfrm>
    </dsp:sp>
    <dsp:sp modelId="{52C370B0-37AC-4C9F-B51F-88093A7E7199}">
      <dsp:nvSpPr>
        <dsp:cNvPr id="0" name=""/>
        <dsp:cNvSpPr/>
      </dsp:nvSpPr>
      <dsp:spPr>
        <a:xfrm>
          <a:off x="2585689" y="3323346"/>
          <a:ext cx="2465388" cy="9861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85000"/>
              <a:alpha val="90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latin typeface="Arial" panose="020B0604020202020204" pitchFamily="34" charset="0"/>
              <a:cs typeface="Arial" panose="020B0604020202020204" pitchFamily="34" charset="0"/>
            </a:rPr>
            <a:t>Section 12:</a:t>
          </a:r>
          <a:r>
            <a:rPr lang="en-ZA" sz="1400" kern="1200" dirty="0">
              <a:latin typeface="Arial" panose="020B0604020202020204" pitchFamily="34" charset="0"/>
              <a:cs typeface="Arial" panose="020B0604020202020204" pitchFamily="34" charset="0"/>
            </a:rPr>
            <a:t> Deletion of exclusions to public bodies</a:t>
          </a:r>
        </a:p>
      </dsp:txBody>
      <dsp:txXfrm>
        <a:off x="3078767" y="3323346"/>
        <a:ext cx="1479233" cy="986155"/>
      </dsp:txXfrm>
    </dsp:sp>
    <dsp:sp modelId="{97F206FE-792D-4D2F-9510-C4C6664F4B27}">
      <dsp:nvSpPr>
        <dsp:cNvPr id="0" name=""/>
        <dsp:cNvSpPr/>
      </dsp:nvSpPr>
      <dsp:spPr>
        <a:xfrm>
          <a:off x="4705923" y="3323346"/>
          <a:ext cx="2465388" cy="9861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85000"/>
              <a:alpha val="90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latin typeface="Arial" panose="020B0604020202020204" pitchFamily="34" charset="0"/>
              <a:cs typeface="Arial" panose="020B0604020202020204" pitchFamily="34" charset="0"/>
            </a:rPr>
            <a:t>Section 32: </a:t>
          </a:r>
          <a:r>
            <a:rPr lang="en-ZA" sz="1400" b="0" kern="1200" dirty="0">
              <a:latin typeface="Arial" panose="020B0604020202020204" pitchFamily="34" charset="0"/>
              <a:cs typeface="Arial" panose="020B0604020202020204" pitchFamily="34" charset="0"/>
            </a:rPr>
            <a:t>Added public body </a:t>
          </a:r>
          <a:r>
            <a:rPr lang="en-ZA" sz="1400" kern="1200" dirty="0">
              <a:latin typeface="Arial" panose="020B0604020202020204" pitchFamily="34" charset="0"/>
              <a:cs typeface="Arial" panose="020B0604020202020204" pitchFamily="34" charset="0"/>
            </a:rPr>
            <a:t>reporting requirements</a:t>
          </a:r>
        </a:p>
      </dsp:txBody>
      <dsp:txXfrm>
        <a:off x="5199001" y="3323346"/>
        <a:ext cx="1479233" cy="986155"/>
      </dsp:txXfrm>
    </dsp:sp>
    <dsp:sp modelId="{5454D023-1FAF-41D2-A5CD-0BAA64DEB107}">
      <dsp:nvSpPr>
        <dsp:cNvPr id="0" name=""/>
        <dsp:cNvSpPr/>
      </dsp:nvSpPr>
      <dsp:spPr>
        <a:xfrm>
          <a:off x="6826158" y="3323346"/>
          <a:ext cx="2465388" cy="9861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85000"/>
              <a:alpha val="90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latin typeface="Arial" panose="020B0604020202020204" pitchFamily="34" charset="0"/>
              <a:cs typeface="Arial" panose="020B0604020202020204" pitchFamily="34" charset="0"/>
            </a:rPr>
            <a:t>Sections 46, 70: </a:t>
          </a:r>
          <a:r>
            <a:rPr lang="en-ZA" sz="1400" b="0" kern="1200" dirty="0">
              <a:latin typeface="Arial" panose="020B0604020202020204" pitchFamily="34" charset="0"/>
              <a:cs typeface="Arial" panose="020B0604020202020204" pitchFamily="34" charset="0"/>
            </a:rPr>
            <a:t>Amendments to public interest override</a:t>
          </a:r>
        </a:p>
      </dsp:txBody>
      <dsp:txXfrm>
        <a:off x="7319236" y="3323346"/>
        <a:ext cx="1479233" cy="986155"/>
      </dsp:txXfrm>
    </dsp:sp>
    <dsp:sp modelId="{4B75ECFE-AADC-4847-9E77-0F3D8D5C6E3B}">
      <dsp:nvSpPr>
        <dsp:cNvPr id="0" name=""/>
        <dsp:cNvSpPr/>
      </dsp:nvSpPr>
      <dsp:spPr>
        <a:xfrm>
          <a:off x="8946392" y="3323346"/>
          <a:ext cx="2465388" cy="9861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85000"/>
              <a:alpha val="9000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>
              <a:latin typeface="Arial" panose="020B0604020202020204" pitchFamily="34" charset="0"/>
              <a:cs typeface="Arial" panose="020B0604020202020204" pitchFamily="34" charset="0"/>
            </a:rPr>
            <a:t>Section 82: </a:t>
          </a:r>
          <a:r>
            <a:rPr lang="en-ZA" sz="1400" kern="1200" dirty="0">
              <a:latin typeface="Arial" panose="020B0604020202020204" pitchFamily="34" charset="0"/>
              <a:cs typeface="Arial" panose="020B0604020202020204" pitchFamily="34" charset="0"/>
            </a:rPr>
            <a:t>Punitive costs orders for frivolous delays</a:t>
          </a:r>
        </a:p>
      </dsp:txBody>
      <dsp:txXfrm>
        <a:off x="9439470" y="3323346"/>
        <a:ext cx="1479233" cy="9861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1D22C-8B0A-4518-92B6-EE6C300DEC5E}">
      <dsp:nvSpPr>
        <dsp:cNvPr id="0" name=""/>
        <dsp:cNvSpPr/>
      </dsp:nvSpPr>
      <dsp:spPr>
        <a:xfrm>
          <a:off x="3334762" y="935"/>
          <a:ext cx="3555763" cy="1242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latin typeface="Arial" panose="020B0604020202020204" pitchFamily="34" charset="0"/>
              <a:cs typeface="Arial" panose="020B0604020202020204" pitchFamily="34" charset="0"/>
            </a:rPr>
            <a:t>Ongoing Review and Developments</a:t>
          </a:r>
        </a:p>
      </dsp:txBody>
      <dsp:txXfrm>
        <a:off x="3371159" y="37332"/>
        <a:ext cx="3482969" cy="1169897"/>
      </dsp:txXfrm>
    </dsp:sp>
    <dsp:sp modelId="{8034CB35-479E-43D1-A0AA-DEDBF2BEC975}">
      <dsp:nvSpPr>
        <dsp:cNvPr id="0" name=""/>
        <dsp:cNvSpPr/>
      </dsp:nvSpPr>
      <dsp:spPr>
        <a:xfrm>
          <a:off x="3690339" y="1243626"/>
          <a:ext cx="355576" cy="932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18"/>
              </a:lnTo>
              <a:lnTo>
                <a:pt x="355576" y="9320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8BF17-6BFA-4480-90DC-2609BFD63108}">
      <dsp:nvSpPr>
        <dsp:cNvPr id="0" name=""/>
        <dsp:cNvSpPr/>
      </dsp:nvSpPr>
      <dsp:spPr>
        <a:xfrm>
          <a:off x="4045915" y="1554299"/>
          <a:ext cx="3060481" cy="1242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>
              <a:latin typeface="Arial" panose="020B0604020202020204" pitchFamily="34" charset="0"/>
              <a:cs typeface="Arial" panose="020B0604020202020204" pitchFamily="34" charset="0"/>
            </a:rPr>
            <a:t>Voluntary policy commitments by government</a:t>
          </a:r>
          <a:br>
            <a:rPr lang="en-ZA" sz="14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ZA" sz="1400" i="0" kern="1200" dirty="0">
              <a:latin typeface="Arial" panose="020B0604020202020204" pitchFamily="34" charset="0"/>
              <a:cs typeface="Arial" panose="020B0604020202020204" pitchFamily="34" charset="0"/>
            </a:rPr>
            <a:t>(e.g. Open Government Partnership; South Africa Connect; National eGovernment Strategy)</a:t>
          </a:r>
        </a:p>
      </dsp:txBody>
      <dsp:txXfrm>
        <a:off x="4082312" y="1590696"/>
        <a:ext cx="2987687" cy="1169897"/>
      </dsp:txXfrm>
    </dsp:sp>
    <dsp:sp modelId="{3DBB5488-2984-48FC-B2EC-EAEE337E8716}">
      <dsp:nvSpPr>
        <dsp:cNvPr id="0" name=""/>
        <dsp:cNvSpPr/>
      </dsp:nvSpPr>
      <dsp:spPr>
        <a:xfrm>
          <a:off x="3690339" y="1243626"/>
          <a:ext cx="355576" cy="2485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5383"/>
              </a:lnTo>
              <a:lnTo>
                <a:pt x="355576" y="2485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EF86-D342-4CE7-B209-A20AA0A98BFE}">
      <dsp:nvSpPr>
        <dsp:cNvPr id="0" name=""/>
        <dsp:cNvSpPr/>
      </dsp:nvSpPr>
      <dsp:spPr>
        <a:xfrm>
          <a:off x="4045915" y="3107664"/>
          <a:ext cx="3060481" cy="1242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>
              <a:latin typeface="Arial" panose="020B0604020202020204" pitchFamily="34" charset="0"/>
              <a:cs typeface="Arial" panose="020B0604020202020204" pitchFamily="34" charset="0"/>
            </a:rPr>
            <a:t>Court rulings through strategic litigation</a:t>
          </a:r>
          <a:br>
            <a:rPr lang="en-ZA" sz="16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ZA" sz="1400" b="0" kern="1200" dirty="0">
              <a:latin typeface="Arial" panose="020B0604020202020204" pitchFamily="34" charset="0"/>
              <a:cs typeface="Arial" panose="020B0604020202020204" pitchFamily="34" charset="0"/>
            </a:rPr>
            <a:t>(e.g. Arena Holdings v SARS [2023] ZACC 13; Ibex v Tiso Blackstar [2024] </a:t>
          </a:r>
          <a:r>
            <a:rPr lang="en-ZA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ZASCA</a:t>
          </a:r>
          <a:r>
            <a:rPr lang="en-ZA" sz="1400" b="0" kern="1200" dirty="0">
              <a:latin typeface="Arial" panose="020B0604020202020204" pitchFamily="34" charset="0"/>
              <a:cs typeface="Arial" panose="020B0604020202020204" pitchFamily="34" charset="0"/>
            </a:rPr>
            <a:t> 166)</a:t>
          </a:r>
          <a:endParaRPr lang="en-ZA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82312" y="3144061"/>
        <a:ext cx="2987687" cy="1169897"/>
      </dsp:txXfrm>
    </dsp:sp>
    <dsp:sp modelId="{2C296D39-414F-4B55-A99D-3184C7EC9B12}">
      <dsp:nvSpPr>
        <dsp:cNvPr id="0" name=""/>
        <dsp:cNvSpPr/>
      </dsp:nvSpPr>
      <dsp:spPr>
        <a:xfrm>
          <a:off x="3690339" y="1243626"/>
          <a:ext cx="355576" cy="4038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8748"/>
              </a:lnTo>
              <a:lnTo>
                <a:pt x="355576" y="4038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B0B35-8732-4901-A45E-67214F8D22C3}">
      <dsp:nvSpPr>
        <dsp:cNvPr id="0" name=""/>
        <dsp:cNvSpPr/>
      </dsp:nvSpPr>
      <dsp:spPr>
        <a:xfrm>
          <a:off x="4045915" y="4661029"/>
          <a:ext cx="3060481" cy="1242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>
              <a:latin typeface="Arial" panose="020B0604020202020204" pitchFamily="34" charset="0"/>
              <a:cs typeface="Arial" panose="020B0604020202020204" pitchFamily="34" charset="0"/>
            </a:rPr>
            <a:t>Regional human rights norms and standards</a:t>
          </a:r>
          <a:br>
            <a:rPr lang="en-ZA" sz="16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ZA" sz="1400" b="0" kern="1200" dirty="0">
              <a:latin typeface="Arial" panose="020B0604020202020204" pitchFamily="34" charset="0"/>
              <a:cs typeface="Arial" panose="020B0604020202020204" pitchFamily="34" charset="0"/>
            </a:rPr>
            <a:t>(e.g. Guidelines on Access to Information and Elections; ACHPR Resolution on Data Access, 2024)</a:t>
          </a:r>
          <a:endParaRPr lang="en-ZA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82312" y="4697426"/>
        <a:ext cx="2987687" cy="1169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2/17/2025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2/17/2025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1D96E-4CA2-485E-9EE5-CEB7143ACC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03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399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55445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en-ZA" smtClean="0"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73504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720" y="4045464"/>
            <a:ext cx="11112460" cy="2286000"/>
          </a:xfrm>
        </p:spPr>
        <p:txBody>
          <a:bodyPr anchor="ctr">
            <a:noAutofit/>
          </a:bodyPr>
          <a:lstStyle>
            <a:lvl1pPr algn="l">
              <a:defRPr sz="5398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94"/>
            <a:ext cx="12188825" cy="3771878"/>
          </a:xfrm>
        </p:spPr>
        <p:txBody>
          <a:bodyPr>
            <a:noAutofit/>
          </a:bodyPr>
          <a:lstStyle>
            <a:lvl1pPr marL="0" indent="0" algn="ctr">
              <a:buNone/>
              <a:defRPr sz="1999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BF9F63-86BE-5515-AD3C-59481B3FF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454" y="3852225"/>
            <a:ext cx="359906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152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6192" y="662938"/>
            <a:ext cx="4623238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88CE9D0-E6DB-A38D-ED84-A53D0493E6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265818" cy="6858000"/>
          </a:xfrm>
        </p:spPr>
        <p:txBody>
          <a:bodyPr>
            <a:normAutofit/>
          </a:bodyPr>
          <a:lstStyle>
            <a:lvl1pPr marL="0" indent="0" algn="ctr">
              <a:buNone/>
              <a:defRPr sz="1999"/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09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3C4A872-A473-BFD2-150E-387250C2B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3839" y="5334748"/>
            <a:ext cx="677958" cy="990000"/>
            <a:chOff x="10490969" y="1448827"/>
            <a:chExt cx="678135" cy="990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5C8D53B-A579-BCFA-58E8-C386DABC92CD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3A34CAC-4A03-ADDB-E97F-8675E68FC0B3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C733506-2F0D-8F31-52D1-5244F04A706B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9356E3D-E14C-9C43-7CE4-A7156B1E10DB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85C652DA-55F6-9691-4254-344E0A4E9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720" y="483925"/>
            <a:ext cx="11087387" cy="1684059"/>
          </a:xfrm>
        </p:spPr>
        <p:txBody>
          <a:bodyPr anchor="b">
            <a:normAutofit/>
          </a:bodyPr>
          <a:lstStyle>
            <a:lvl1pPr>
              <a:defRPr sz="3999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DB7AC4F-2818-7F0D-AC6A-736D5F2C73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720" y="2419350"/>
            <a:ext cx="11087386" cy="3913188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61DF04-D7CB-2B19-8BB9-3E90A6619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08478" y="1514007"/>
            <a:ext cx="734066" cy="760506"/>
            <a:chOff x="5243759" y="1363788"/>
            <a:chExt cx="734257" cy="76050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E1CC00-F893-E215-8086-65B6605C5F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F50D9-F9B8-ADB3-8B4A-AF19564EE6E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0BE1060-7183-58F8-EEBF-64135EE82BC5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597A3BE-0D13-9033-E3FD-78202DB79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165656" y="385236"/>
            <a:ext cx="1079719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9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867D9A-3F3B-94C3-244B-0006226AE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060659" y="3199533"/>
            <a:ext cx="3596115" cy="2615018"/>
            <a:chOff x="4541453" y="3199533"/>
            <a:chExt cx="3597052" cy="2615018"/>
          </a:xfrm>
        </p:grpSpPr>
        <p:sp>
          <p:nvSpPr>
            <p:cNvPr id="13" name="Freeform: Shape 38">
              <a:extLst>
                <a:ext uri="{FF2B5EF4-FFF2-40B4-BE49-F238E27FC236}">
                  <a16:creationId xmlns:a16="http://schemas.microsoft.com/office/drawing/2014/main" id="{955FC3D1-6227-A188-CCDB-11D573FD807A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602175" y="3958416"/>
              <a:ext cx="3536330" cy="1853969"/>
            </a:xfrm>
            <a:custGeom>
              <a:avLst/>
              <a:gdLst>
                <a:gd name="connsiteX0" fmla="*/ 3536330 w 3536330"/>
                <a:gd name="connsiteY0" fmla="*/ 1853969 h 1853969"/>
                <a:gd name="connsiteX1" fmla="*/ 1682362 w 3536330"/>
                <a:gd name="connsiteY1" fmla="*/ 0 h 1853969"/>
                <a:gd name="connsiteX2" fmla="*/ 52157 w 3536330"/>
                <a:gd name="connsiteY2" fmla="*/ 970257 h 1853969"/>
                <a:gd name="connsiteX3" fmla="*/ 0 w 3536330"/>
                <a:gd name="connsiteY3" fmla="*/ 1078528 h 1853969"/>
                <a:gd name="connsiteX4" fmla="*/ 757215 w 3536330"/>
                <a:gd name="connsiteY4" fmla="*/ 1835743 h 1853969"/>
                <a:gd name="connsiteX5" fmla="*/ 774211 w 3536330"/>
                <a:gd name="connsiteY5" fmla="*/ 1667149 h 1853969"/>
                <a:gd name="connsiteX6" fmla="*/ 1682362 w 3536330"/>
                <a:gd name="connsiteY6" fmla="*/ 926985 h 1853969"/>
                <a:gd name="connsiteX7" fmla="*/ 2609345 w 3536330"/>
                <a:gd name="connsiteY7" fmla="*/ 1853969 h 185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6330" h="1853969">
                  <a:moveTo>
                    <a:pt x="3536330" y="1853969"/>
                  </a:moveTo>
                  <a:cubicBezTo>
                    <a:pt x="3536330" y="830051"/>
                    <a:pt x="2706280" y="0"/>
                    <a:pt x="1682362" y="0"/>
                  </a:cubicBezTo>
                  <a:cubicBezTo>
                    <a:pt x="978418" y="0"/>
                    <a:pt x="366107" y="392328"/>
                    <a:pt x="52157" y="970257"/>
                  </a:cubicBezTo>
                  <a:lnTo>
                    <a:pt x="0" y="1078528"/>
                  </a:lnTo>
                  <a:lnTo>
                    <a:pt x="757215" y="1835743"/>
                  </a:lnTo>
                  <a:lnTo>
                    <a:pt x="774211" y="1667149"/>
                  </a:lnTo>
                  <a:cubicBezTo>
                    <a:pt x="860649" y="1244739"/>
                    <a:pt x="1234397" y="926985"/>
                    <a:pt x="1682362" y="926985"/>
                  </a:cubicBezTo>
                  <a:cubicBezTo>
                    <a:pt x="2194320" y="926985"/>
                    <a:pt x="2609345" y="1342010"/>
                    <a:pt x="2609345" y="1853969"/>
                  </a:cubicBezTo>
                  <a:close/>
                </a:path>
              </a:pathLst>
            </a:custGeom>
            <a:gradFill flip="none" rotWithShape="1">
              <a:gsLst>
                <a:gs pos="97000">
                  <a:schemeClr val="bg2"/>
                </a:gs>
                <a:gs pos="31000">
                  <a:schemeClr val="bg2">
                    <a:lumMod val="90000"/>
                    <a:lumOff val="10000"/>
                  </a:schemeClr>
                </a:gs>
              </a:gsLst>
              <a:lin ang="15000000" scaled="0"/>
              <a:tileRect/>
            </a:gradFill>
            <a:ln>
              <a:noFill/>
            </a:ln>
            <a:effectLst>
              <a:innerShdw blurRad="355600" dist="101600" dir="16200000">
                <a:schemeClr val="accent1">
                  <a:lumMod val="60000"/>
                  <a:lumOff val="40000"/>
                  <a:alpha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399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E6BE70E-C41E-449D-A48C-4EB6BB7DC20D}"/>
                </a:ext>
              </a:extLst>
            </p:cNvPr>
            <p:cNvGrpSpPr/>
            <p:nvPr/>
          </p:nvGrpSpPr>
          <p:grpSpPr>
            <a:xfrm>
              <a:off x="4541453" y="3199533"/>
              <a:ext cx="3478701" cy="2615018"/>
              <a:chOff x="-481151" y="3199533"/>
              <a:chExt cx="3478701" cy="2615018"/>
            </a:xfrm>
          </p:grpSpPr>
          <p:sp>
            <p:nvSpPr>
              <p:cNvPr id="15" name="Freeform: Shape 32">
                <a:extLst>
                  <a:ext uri="{FF2B5EF4-FFF2-40B4-BE49-F238E27FC236}">
                    <a16:creationId xmlns:a16="http://schemas.microsoft.com/office/drawing/2014/main" id="{B7C0B12B-49BE-7855-18FB-8583C8DD961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8900000" flipV="1">
                <a:off x="-481151" y="3649708"/>
                <a:ext cx="3478701" cy="2164843"/>
              </a:xfrm>
              <a:custGeom>
                <a:avLst/>
                <a:gdLst>
                  <a:gd name="connsiteX0" fmla="*/ 3478701 w 3478701"/>
                  <a:gd name="connsiteY0" fmla="*/ 2164843 h 2164843"/>
                  <a:gd name="connsiteX1" fmla="*/ 1624733 w 3478701"/>
                  <a:gd name="connsiteY1" fmla="*/ 0 h 2164843"/>
                  <a:gd name="connsiteX2" fmla="*/ 87393 w 3478701"/>
                  <a:gd name="connsiteY2" fmla="*/ 954459 h 2164843"/>
                  <a:gd name="connsiteX3" fmla="*/ 0 w 3478701"/>
                  <a:gd name="connsiteY3" fmla="*/ 1122434 h 2164843"/>
                  <a:gd name="connsiteX4" fmla="*/ 736015 w 3478701"/>
                  <a:gd name="connsiteY4" fmla="*/ 1858449 h 2164843"/>
                  <a:gd name="connsiteX5" fmla="*/ 739424 w 3478701"/>
                  <a:gd name="connsiteY5" fmla="*/ 1842964 h 2164843"/>
                  <a:gd name="connsiteX6" fmla="*/ 1624733 w 3478701"/>
                  <a:gd name="connsiteY6" fmla="*/ 1082422 h 2164843"/>
                  <a:gd name="connsiteX7" fmla="*/ 2551716 w 3478701"/>
                  <a:gd name="connsiteY7" fmla="*/ 2164843 h 2164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78701" h="2164843">
                    <a:moveTo>
                      <a:pt x="3478701" y="2164843"/>
                    </a:moveTo>
                    <a:cubicBezTo>
                      <a:pt x="3478701" y="969234"/>
                      <a:pt x="2648651" y="0"/>
                      <a:pt x="1624733" y="0"/>
                    </a:cubicBezTo>
                    <a:cubicBezTo>
                      <a:pt x="984784" y="0"/>
                      <a:pt x="420564" y="378607"/>
                      <a:pt x="87393" y="954459"/>
                    </a:cubicBezTo>
                    <a:lnTo>
                      <a:pt x="0" y="1122434"/>
                    </a:lnTo>
                    <a:lnTo>
                      <a:pt x="736015" y="1858449"/>
                    </a:lnTo>
                    <a:lnTo>
                      <a:pt x="739424" y="1842964"/>
                    </a:lnTo>
                    <a:cubicBezTo>
                      <a:pt x="856791" y="1402344"/>
                      <a:pt x="1208766" y="1082422"/>
                      <a:pt x="1624733" y="1082422"/>
                    </a:cubicBezTo>
                    <a:cubicBezTo>
                      <a:pt x="2136692" y="1082422"/>
                      <a:pt x="2551716" y="1567038"/>
                      <a:pt x="2551716" y="216484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  <a:alpha val="40000"/>
                </a:schemeClr>
              </a:solidFill>
              <a:ln>
                <a:noFill/>
              </a:ln>
              <a:effectLst>
                <a:softEdge rad="381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7C78A37-D378-70D3-D6E3-AB9400EB583E}"/>
                  </a:ext>
                </a:extLst>
              </p:cNvPr>
              <p:cNvSpPr/>
              <p:nvPr userDrawn="1"/>
            </p:nvSpPr>
            <p:spPr>
              <a:xfrm rot="13500000" flipV="1">
                <a:off x="1512277" y="2840042"/>
                <a:ext cx="214196" cy="933178"/>
              </a:xfrm>
              <a:prstGeom prst="ellipse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  <a:effectLst>
                <a:innerShdw blurRad="1270000" dist="2540000">
                  <a:schemeClr val="accent1">
                    <a:lumMod val="60000"/>
                    <a:lumOff val="40000"/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399" dirty="0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491172-466F-19CC-B639-A1C3CAB1D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89063" y="4100656"/>
            <a:ext cx="1335252" cy="1262947"/>
            <a:chOff x="10145015" y="2343978"/>
            <a:chExt cx="1335600" cy="1262947"/>
          </a:xfrm>
        </p:grpSpPr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45EC885D-265C-397B-5DAF-57A66CDA30B5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601DB21-D937-2F89-DC26-063DFC7800C8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</p:grpSp>
    </p:spTree>
    <p:extLst>
      <p:ext uri="{BB962C8B-B14F-4D97-AF65-F5344CB8AC3E}">
        <p14:creationId xmlns:p14="http://schemas.microsoft.com/office/powerpoint/2010/main" val="75140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6D26C0-4AFC-33CC-99BE-317E9A8443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825" cy="6858000"/>
          </a:xfrm>
        </p:spPr>
        <p:txBody>
          <a:bodyPr/>
          <a:lstStyle>
            <a:lvl1pPr marL="0" indent="0" algn="ctr">
              <a:buNone/>
              <a:defRPr sz="1999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603" y="1376680"/>
            <a:ext cx="9141619" cy="2286000"/>
          </a:xfrm>
        </p:spPr>
        <p:txBody>
          <a:bodyPr anchor="b">
            <a:noAutofit/>
          </a:bodyPr>
          <a:lstStyle>
            <a:lvl1pPr algn="ctr">
              <a:defRPr sz="5398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603" y="3799840"/>
            <a:ext cx="9141619" cy="2286000"/>
          </a:xfrm>
        </p:spPr>
        <p:txBody>
          <a:bodyPr>
            <a:noAutofit/>
          </a:bodyPr>
          <a:lstStyle>
            <a:lvl1pPr marL="0" indent="0" algn="ctr">
              <a:buNone/>
              <a:defRPr sz="1799">
                <a:solidFill>
                  <a:schemeClr val="tx1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2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1066981" y="333375"/>
            <a:ext cx="359906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9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1699" y="5528198"/>
            <a:ext cx="631310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720" y="508635"/>
            <a:ext cx="11087386" cy="1332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999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719" y="2097175"/>
            <a:ext cx="5434184" cy="399565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799">
                <a:solidFill>
                  <a:schemeClr val="tx1"/>
                </a:solidFill>
              </a:defRPr>
            </a:lvl1pPr>
            <a:lvl2pPr marL="228531">
              <a:spcBef>
                <a:spcPts val="1000"/>
              </a:spcBef>
              <a:defRPr sz="1799">
                <a:solidFill>
                  <a:schemeClr val="tx1"/>
                </a:solidFill>
              </a:defRPr>
            </a:lvl2pPr>
            <a:lvl3pPr marL="411357" indent="-228531">
              <a:spcBef>
                <a:spcPts val="1000"/>
              </a:spcBef>
              <a:defRPr sz="1799">
                <a:solidFill>
                  <a:schemeClr val="tx1"/>
                </a:solidFill>
              </a:defRPr>
            </a:lvl3pPr>
            <a:lvl4pPr marL="594182">
              <a:spcBef>
                <a:spcPts val="1000"/>
              </a:spcBef>
              <a:defRPr sz="1799">
                <a:solidFill>
                  <a:schemeClr val="tx1"/>
                </a:solidFill>
              </a:defRPr>
            </a:lvl4pPr>
            <a:lvl5pPr marL="777007">
              <a:spcBef>
                <a:spcPts val="1000"/>
              </a:spcBef>
              <a:defRPr sz="17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65629D-0977-C0EA-5E0B-C4822F43DA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3924" y="2097175"/>
            <a:ext cx="5434184" cy="399565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799">
                <a:solidFill>
                  <a:schemeClr val="tx1"/>
                </a:solidFill>
              </a:defRPr>
            </a:lvl1pPr>
            <a:lvl2pPr marL="228531">
              <a:spcBef>
                <a:spcPts val="1000"/>
              </a:spcBef>
              <a:defRPr sz="1799">
                <a:solidFill>
                  <a:schemeClr val="tx1"/>
                </a:solidFill>
              </a:defRPr>
            </a:lvl2pPr>
            <a:lvl3pPr marL="411357" indent="-228531">
              <a:spcBef>
                <a:spcPts val="1000"/>
              </a:spcBef>
              <a:defRPr sz="1799">
                <a:solidFill>
                  <a:schemeClr val="tx1"/>
                </a:solidFill>
              </a:defRPr>
            </a:lvl3pPr>
            <a:lvl4pPr marL="594182">
              <a:spcBef>
                <a:spcPts val="1000"/>
              </a:spcBef>
              <a:defRPr sz="1799">
                <a:solidFill>
                  <a:schemeClr val="tx1"/>
                </a:solidFill>
              </a:defRPr>
            </a:lvl4pPr>
            <a:lvl5pPr marL="777007">
              <a:spcBef>
                <a:spcPts val="1000"/>
              </a:spcBef>
              <a:defRPr sz="17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18" y="196900"/>
            <a:ext cx="4898352" cy="2331490"/>
          </a:xfrm>
        </p:spPr>
        <p:txBody>
          <a:bodyPr anchor="b" anchorCtr="0">
            <a:noAutofit/>
          </a:bodyPr>
          <a:lstStyle>
            <a:lvl1pPr algn="r">
              <a:defRPr sz="3999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3010" y="2827209"/>
            <a:ext cx="4916159" cy="3442144"/>
          </a:xfrm>
        </p:spPr>
        <p:txBody>
          <a:bodyPr>
            <a:normAutofit/>
          </a:bodyPr>
          <a:lstStyle>
            <a:lvl1pPr marL="0" indent="0" algn="r">
              <a:buNone/>
              <a:defRPr sz="1799">
                <a:solidFill>
                  <a:schemeClr val="tx1"/>
                </a:solidFill>
              </a:defRPr>
            </a:lvl1pPr>
            <a:lvl2pPr algn="r">
              <a:defRPr sz="1200">
                <a:solidFill>
                  <a:schemeClr val="tx1"/>
                </a:solidFill>
              </a:defRPr>
            </a:lvl2pPr>
            <a:lvl3pPr algn="r">
              <a:defRPr sz="1200">
                <a:solidFill>
                  <a:schemeClr val="tx1"/>
                </a:solidFill>
              </a:defRPr>
            </a:lvl3pPr>
            <a:lvl4pPr algn="r">
              <a:defRPr sz="1200">
                <a:solidFill>
                  <a:schemeClr val="tx1"/>
                </a:solidFill>
              </a:defRPr>
            </a:lvl4pPr>
            <a:lvl5pPr algn="r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000" y="0"/>
            <a:ext cx="6094411" cy="6858000"/>
          </a:xfrm>
        </p:spPr>
        <p:txBody>
          <a:bodyPr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04CD02-7C7D-28DD-85A8-2FD92C29D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02071" y="682622"/>
            <a:ext cx="734066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B7341D0-DC30-9661-B3E0-91DE7C37946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2A118B5-9F91-EA1B-3F95-6BFA5095544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208891A5-91FA-D924-CB46-E74B50635001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E5F7483-2261-D4C4-30E3-2D379D8CA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89068" y="5232629"/>
            <a:ext cx="1079719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9" dirty="0"/>
          </a:p>
        </p:txBody>
      </p:sp>
    </p:spTree>
    <p:extLst>
      <p:ext uri="{BB962C8B-B14F-4D97-AF65-F5344CB8AC3E}">
        <p14:creationId xmlns:p14="http://schemas.microsoft.com/office/powerpoint/2010/main" val="30024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720" y="550801"/>
            <a:ext cx="11087387" cy="1237360"/>
          </a:xfrm>
        </p:spPr>
        <p:txBody>
          <a:bodyPr anchor="t" anchorCtr="0">
            <a:noAutofit/>
          </a:bodyPr>
          <a:lstStyle>
            <a:lvl1pPr>
              <a:defRPr sz="3999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3576" y="1917065"/>
            <a:ext cx="2920239" cy="4297680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047705" y="1917065"/>
            <a:ext cx="7589822" cy="4297680"/>
          </a:xfrm>
        </p:spPr>
        <p:txBody>
          <a:bodyPr>
            <a:normAutofit/>
          </a:bodyPr>
          <a:lstStyle>
            <a:lvl1pPr>
              <a:defRPr sz="199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1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1066981" y="333375"/>
            <a:ext cx="359906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720" y="488315"/>
            <a:ext cx="11087386" cy="1332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999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FC6ED4-22DD-0C3B-D15A-218307AB6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376558" y="2030036"/>
            <a:ext cx="1335252" cy="1262947"/>
            <a:chOff x="10145015" y="2343978"/>
            <a:chExt cx="1335600" cy="1262947"/>
          </a:xfrm>
        </p:grpSpPr>
        <p:sp>
          <p:nvSpPr>
            <p:cNvPr id="12" name="Freeform: Shape 25">
              <a:extLst>
                <a:ext uri="{FF2B5EF4-FFF2-40B4-BE49-F238E27FC236}">
                  <a16:creationId xmlns:a16="http://schemas.microsoft.com/office/drawing/2014/main" id="{E4CD0F67-4BE8-1120-FCAE-806F9E18DD5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B74B85-E3CB-E24E-54C6-AB161411D93A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</p:grpSp>
      <p:sp>
        <p:nvSpPr>
          <p:cNvPr id="15" name="Freeform: Shape 21">
            <a:extLst>
              <a:ext uri="{FF2B5EF4-FFF2-40B4-BE49-F238E27FC236}">
                <a16:creationId xmlns:a16="http://schemas.microsoft.com/office/drawing/2014/main" id="{5781DEED-6608-D622-CA5E-C91FD8645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4294656" y="0"/>
            <a:ext cx="359906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9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1699" y="5528198"/>
            <a:ext cx="631310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719" y="1965095"/>
            <a:ext cx="5434184" cy="3995650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tx1"/>
                </a:solidFill>
              </a:defRPr>
            </a:lvl1pPr>
            <a:lvl2pPr>
              <a:defRPr sz="1799">
                <a:solidFill>
                  <a:schemeClr val="tx1"/>
                </a:solidFill>
              </a:defRPr>
            </a:lvl2pPr>
            <a:lvl3pPr>
              <a:defRPr sz="1799">
                <a:solidFill>
                  <a:schemeClr val="tx1"/>
                </a:solidFill>
              </a:defRPr>
            </a:lvl3pPr>
            <a:lvl4pPr>
              <a:defRPr sz="1799">
                <a:solidFill>
                  <a:schemeClr val="tx1"/>
                </a:solidFill>
              </a:defRPr>
            </a:lvl4pPr>
            <a:lvl5pPr>
              <a:defRPr sz="17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B946DE-F802-2F36-2789-09D7F860408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99664" y="1965095"/>
            <a:ext cx="5338007" cy="3995650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tx1"/>
                </a:solidFill>
              </a:defRPr>
            </a:lvl1pPr>
            <a:lvl2pPr>
              <a:defRPr sz="1799">
                <a:solidFill>
                  <a:schemeClr val="tx1"/>
                </a:solidFill>
              </a:defRPr>
            </a:lvl2pPr>
            <a:lvl3pPr>
              <a:defRPr sz="1799">
                <a:solidFill>
                  <a:schemeClr val="tx1"/>
                </a:solidFill>
              </a:defRPr>
            </a:lvl3pPr>
            <a:lvl4pPr>
              <a:defRPr sz="1799">
                <a:solidFill>
                  <a:schemeClr val="tx1"/>
                </a:solidFill>
              </a:defRPr>
            </a:lvl4pPr>
            <a:lvl5pPr>
              <a:defRPr sz="1799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E57989ED-9663-5033-AA83-267069FC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2464" y="5427212"/>
            <a:ext cx="1079719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393" y="549274"/>
            <a:ext cx="5177981" cy="2841829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5398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394" y="3646704"/>
            <a:ext cx="5177981" cy="270616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spcBef>
                <a:spcPts val="1000"/>
              </a:spcBef>
              <a:buNone/>
              <a:defRPr sz="1200">
                <a:solidFill>
                  <a:schemeClr val="tx1"/>
                </a:solidFill>
              </a:defRPr>
            </a:lvl2pPr>
            <a:lvl3pPr marL="914126" indent="0">
              <a:spcBef>
                <a:spcPts val="1000"/>
              </a:spcBef>
              <a:buNone/>
              <a:defRPr sz="1200">
                <a:solidFill>
                  <a:schemeClr val="tx1"/>
                </a:solidFill>
              </a:defRPr>
            </a:lvl3pPr>
            <a:lvl4pPr marL="1371189" indent="0">
              <a:spcBef>
                <a:spcPts val="1000"/>
              </a:spcBef>
              <a:buNone/>
              <a:defRPr sz="1200">
                <a:solidFill>
                  <a:schemeClr val="tx1"/>
                </a:solidFill>
              </a:defRPr>
            </a:lvl4pPr>
            <a:lvl5pPr marL="1828251" indent="0">
              <a:spcBef>
                <a:spcPts val="1000"/>
              </a:spcBef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392876F-0BBD-F80A-DE7F-8831AD3BF3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24595" y="549276"/>
            <a:ext cx="5653202" cy="5788025"/>
          </a:xfrm>
        </p:spPr>
        <p:txBody>
          <a:bodyPr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E08E8E-10CB-55BC-8AFF-E64C800B9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3881" y="5610392"/>
            <a:ext cx="667628" cy="631474"/>
            <a:chOff x="10478914" y="1506691"/>
            <a:chExt cx="667802" cy="631474"/>
          </a:xfrm>
        </p:grpSpPr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B439260B-AC6B-1C83-1A63-058A7E7EFCC9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ADD32DC-9BAF-DA32-4E29-A6D403E04377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3839" y="5334748"/>
            <a:ext cx="677958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399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3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654" y="1447801"/>
            <a:ext cx="8823360" cy="3329581"/>
          </a:xfrm>
        </p:spPr>
        <p:txBody>
          <a:bodyPr anchor="b"/>
          <a:lstStyle>
            <a:lvl1pPr>
              <a:defRPr sz="71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654" y="4777380"/>
            <a:ext cx="8823360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58381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55597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6" y="2861734"/>
            <a:ext cx="8823359" cy="1915647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0" cy="860400"/>
          </a:xfrm>
        </p:spPr>
        <p:txBody>
          <a:bodyPr anchor="t"/>
          <a:lstStyle>
            <a:lvl1pPr marL="0" indent="0" algn="l">
              <a:buNone/>
              <a:defRPr sz="1999" cap="all">
                <a:solidFill>
                  <a:schemeClr val="accent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60940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025" y="2060576"/>
            <a:ext cx="4395194" cy="4195763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3021" y="2056093"/>
            <a:ext cx="4395196" cy="4200245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80704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6" y="1905000"/>
            <a:ext cx="439519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025" y="2514600"/>
            <a:ext cx="4395194" cy="3741738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3023" y="1905000"/>
            <a:ext cx="439519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3023" y="2514600"/>
            <a:ext cx="4395194" cy="3741738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09564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80058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90259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3" y="1447800"/>
            <a:ext cx="3400178" cy="1447800"/>
          </a:xfrm>
        </p:spPr>
        <p:txBody>
          <a:bodyPr anchor="b"/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370" y="1447800"/>
            <a:ext cx="5194644" cy="4572000"/>
          </a:xfrm>
        </p:spPr>
        <p:txBody>
          <a:bodyPr anchor="ctr"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129281"/>
            <a:ext cx="340017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488449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606" y="1854192"/>
            <a:ext cx="5091580" cy="1574808"/>
          </a:xfrm>
        </p:spPr>
        <p:txBody>
          <a:bodyPr anchor="b">
            <a:normAutofit/>
          </a:bodyPr>
          <a:lstStyle>
            <a:lvl1pPr algn="l">
              <a:defRPr sz="35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7736" y="1143000"/>
            <a:ext cx="3199567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657600"/>
            <a:ext cx="5083655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87010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6" y="4800587"/>
            <a:ext cx="8823359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654" y="685800"/>
            <a:ext cx="8823360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5" y="5367325"/>
            <a:ext cx="882335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93069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4" y="1447800"/>
            <a:ext cx="8823361" cy="1981200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657600"/>
            <a:ext cx="8823361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3140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391" y="1447800"/>
            <a:ext cx="7997232" cy="2323374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29898" y="3771174"/>
            <a:ext cx="7277753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4350657"/>
            <a:ext cx="8823361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061" y="971253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196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28060" y="2613787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196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0968671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3" y="3124201"/>
            <a:ext cx="8823362" cy="1653180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1" cy="860400"/>
          </a:xfrm>
        </p:spPr>
        <p:txBody>
          <a:bodyPr anchor="t"/>
          <a:lstStyle>
            <a:lvl1pPr marL="0" indent="0" algn="l">
              <a:buNone/>
              <a:defRPr sz="1999" cap="none">
                <a:solidFill>
                  <a:schemeClr val="accent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40389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782" y="1981200"/>
            <a:ext cx="294609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293" y="2667000"/>
            <a:ext cx="292658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2648" y="1981200"/>
            <a:ext cx="2935476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2097" y="2667000"/>
            <a:ext cx="294602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5" y="1981200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2845" y="2667000"/>
            <a:ext cx="2931349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523825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293" y="4250949"/>
            <a:ext cx="293928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293" y="2209800"/>
            <a:ext cx="293928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293" y="4827212"/>
            <a:ext cx="2939284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8363" y="4250949"/>
            <a:ext cx="292976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8362" y="2209800"/>
            <a:ext cx="292976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7009" y="4827211"/>
            <a:ext cx="293364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5" y="4250949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2844" y="2209800"/>
            <a:ext cx="2931349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2720" y="4827209"/>
            <a:ext cx="293523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366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370195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2050" y="430214"/>
            <a:ext cx="1752145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294" y="887414"/>
            <a:ext cx="7421216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82101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FFE5B-C2CA-473D-8FCA-B26579CCB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FF4BA3E-4135-4F80-B1C8-C84CDF7C54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751904" y="739304"/>
            <a:ext cx="6823258" cy="53793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AABB7-A562-4A3F-9DDF-2CE3D1372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1331" y="1663435"/>
            <a:ext cx="5867493" cy="2003898"/>
          </a:xfrm>
          <a:solidFill>
            <a:schemeClr val="accent2">
              <a:alpha val="80000"/>
            </a:schemeClr>
          </a:solidFill>
        </p:spPr>
        <p:txBody>
          <a:bodyPr lIns="557784" tIns="530352" anchor="t">
            <a:noAutofit/>
          </a:bodyPr>
          <a:lstStyle>
            <a:lvl1pPr algn="l">
              <a:lnSpc>
                <a:spcPct val="80000"/>
              </a:lnSpc>
              <a:defRPr sz="5398" cap="all" spc="400" baseline="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D15807FE-36E0-49EF-93A4-5B9AD8387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0383" y="2878247"/>
            <a:ext cx="4923905" cy="339247"/>
          </a:xfrm>
        </p:spPr>
        <p:txBody>
          <a:bodyPr>
            <a:noAutofit/>
          </a:bodyPr>
          <a:lstStyle>
            <a:lvl1pPr marL="0" indent="0" algn="l">
              <a:buNone/>
              <a:defRPr sz="2399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904807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5BA1F-6B83-4358-A202-FD1547097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C10F8-CB40-4BDD-AA21-7DDC300F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969F5-F9D0-4A38-8C6C-86005388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33B3F-10CE-4363-805C-361CA494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EABAB15-C887-420D-92A1-24DBD62EE5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729926"/>
            <a:ext cx="3580467" cy="53887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7E8EA93-3F05-4D28-8B15-91D6789458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4719" y="1921401"/>
            <a:ext cx="22893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4EBCE5D-8795-44C7-8196-051689C6FE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4719" y="2245710"/>
            <a:ext cx="2289378" cy="1739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95044F5-86E3-4A1C-B3C8-6E3422E5B4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4459" y="2245710"/>
            <a:ext cx="2289378" cy="1739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C9BA1BF-0690-4DB5-9BBC-31D1948D82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4719" y="4443158"/>
            <a:ext cx="2289378" cy="1463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D187952-9422-42DE-B163-B764E0D099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64460" y="4451210"/>
            <a:ext cx="2289376" cy="14571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4291470-2EE9-46D8-8083-E4523DCE52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64458" y="1921401"/>
            <a:ext cx="22893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7B8E7E2-50C1-429D-A8C5-C098CDADC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44719" y="4118847"/>
            <a:ext cx="22893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9DB38C9-BBE5-4212-87C2-D9B34A4707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4459" y="4118847"/>
            <a:ext cx="2289376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EA61E342-2B6C-4379-A3B3-8D1B338F65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15457" y="1921401"/>
            <a:ext cx="22893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F39B769-D212-4C11-B6CB-0423DD1059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15457" y="2245710"/>
            <a:ext cx="2289378" cy="1739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7FF8E-011E-46E6-9F4D-DAD483095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457" y="1185284"/>
            <a:ext cx="7286386" cy="46949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799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4454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81AFB-2572-4954-B05E-84CDE1D883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50850-5ECD-4AA5-8EF0-70C6EA29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B04CF-8972-48CE-B427-B542AF91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64ACC-F262-4128-BC17-FCB29BEF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17CFF16-7992-46DD-8151-F55B030057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496" y="1335194"/>
            <a:ext cx="2858345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BADC1C2-D36B-4AFE-8824-DE6D0FB513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4496" y="1639823"/>
            <a:ext cx="2858345" cy="1475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1632658-DE5C-4EA2-83DE-AB456D9D7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5964" y="1639822"/>
            <a:ext cx="2858346" cy="1517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6A6D61C-C33C-46D5-B2C5-6C6A7C143A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4496" y="3837269"/>
            <a:ext cx="2858345" cy="1533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A4E6A96-585A-4265-900D-17D98121F5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5965" y="3845321"/>
            <a:ext cx="2858344" cy="15269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8B8437C-1550-4581-911A-98BEA151A4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65963" y="1335194"/>
            <a:ext cx="2858346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4DF1AD6-E51A-4D19-A9C8-CCAFE9E9B2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04496" y="3532640"/>
            <a:ext cx="2858345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3656830-2B4C-4F48-8EBD-F8C80C353F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5964" y="3532640"/>
            <a:ext cx="2858344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D6999-ED11-424C-91FD-1ECD0CB9D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3939" y="2768600"/>
            <a:ext cx="2956040" cy="1129164"/>
          </a:xfrm>
        </p:spPr>
        <p:txBody>
          <a:bodyPr anchor="t">
            <a:normAutofit/>
          </a:bodyPr>
          <a:lstStyle>
            <a:lvl1pPr>
              <a:lnSpc>
                <a:spcPct val="125000"/>
              </a:lnSpc>
              <a:defRPr sz="2799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76996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CE26C-A8CF-4DC0-9913-86FF0ED87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D4FC6-591F-4220-A331-724C4FE4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06146-DCCA-4419-9FC3-7F33AEAB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EDAF2-5575-4164-9610-7906C203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0C598512-93DF-4C00-A3BC-4CFF184217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323" y="3639417"/>
            <a:ext cx="238314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AFC7B8A-881F-4E97-91D4-F41DFA6D8F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323" y="3965867"/>
            <a:ext cx="2383143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7B10018-89A9-49C8-8DCE-621EF9328C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8076" y="3969555"/>
            <a:ext cx="2383143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342C0572-2FB8-4C18-AD74-75A1653213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5828" y="3953423"/>
            <a:ext cx="2383144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495EE04-F172-4AD4-8FE7-4A03B1CE4F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86053" y="3953423"/>
            <a:ext cx="2383144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F23ABA12-4A7C-42A2-9A8E-9E7F1A2BB2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18613" y="3639417"/>
            <a:ext cx="2502067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E11CB21-11BD-400A-BC43-71A9AFA928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35828" y="3639417"/>
            <a:ext cx="2383144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02DE0CA8-2A1F-49D8-B9B6-BF353B9808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86053" y="3639417"/>
            <a:ext cx="2383144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D3DD0-ED40-47C1-B841-046E1D918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059" y="1581913"/>
            <a:ext cx="7284707" cy="634323"/>
          </a:xfrm>
        </p:spPr>
        <p:txBody>
          <a:bodyPr>
            <a:normAutofit/>
          </a:bodyPr>
          <a:lstStyle>
            <a:lvl1pPr algn="ctr">
              <a:lnSpc>
                <a:spcPct val="125000"/>
              </a:lnSpc>
              <a:defRPr sz="2799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C97099-E767-429A-80C6-731FB9D295F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10221" y="2847098"/>
            <a:ext cx="603347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E2E22B87-E0E3-4234-B4FA-C9FC97DEDCB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367972" y="2847098"/>
            <a:ext cx="603347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8EF1B794-5E10-4558-B229-0D8F5895CCA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5726" y="2847098"/>
            <a:ext cx="603347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5ECB6791-2C34-417D-9AB9-03C9A8BBDF9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075950" y="2847098"/>
            <a:ext cx="603347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57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84757-E21D-414B-B627-1E0D15F89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5446" cy="6858000"/>
          </a:xfrm>
          <a:prstGeom prst="rect">
            <a:avLst/>
          </a:prstGeom>
        </p:spPr>
      </p:pic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27250C7-CB58-468C-B8BB-17DB85D4F2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0433" y="0"/>
            <a:ext cx="7195056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BB3F6-84AB-40BA-9D7D-7C1E13C0E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036629"/>
            <a:ext cx="6005535" cy="4784742"/>
          </a:xfrm>
          <a:solidFill>
            <a:schemeClr val="accent6">
              <a:alpha val="80000"/>
            </a:schemeClr>
          </a:solidFill>
        </p:spPr>
        <p:txBody>
          <a:bodyPr lIns="822960" tIns="640080" anchor="t">
            <a:normAutofit/>
          </a:bodyPr>
          <a:lstStyle>
            <a:lvl1pPr algn="l">
              <a:lnSpc>
                <a:spcPct val="100000"/>
              </a:lnSpc>
              <a:defRPr sz="2799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A7AB969-4D8E-41B0-A403-6D1D41CD5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826" y="2368507"/>
            <a:ext cx="4769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F82904-47D8-4EB9-A697-8ED11274C4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827" y="2605041"/>
            <a:ext cx="4769788" cy="801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4501739-C457-4C98-A458-5B3639CFB8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826" y="3544630"/>
            <a:ext cx="4769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03766A8-C36E-4337-9DB4-358A28B743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827" y="3781163"/>
            <a:ext cx="4769788" cy="801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F947925-2465-45AC-9A1E-7153477BB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8826" y="4739240"/>
            <a:ext cx="4769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FC86B0E-A85D-444A-BC2A-B7A5FF1D4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827" y="4975774"/>
            <a:ext cx="4769788" cy="546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930A0-A89C-48EB-A039-375BDA73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A2494-B27D-418F-9D5E-8DE4FFB4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0DC46-AFFB-4CCA-B5AE-7028C4E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42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7D588-C832-4149-9B9F-D817459D8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5446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0CE2C-509A-4C33-AB34-6F278F11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06B8C-060C-4139-B354-239A56BB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BE7C0-2680-40FD-88E4-27D6E777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1941F94-25C7-46EC-89FE-B12B54F77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863" y="4076964"/>
            <a:ext cx="3035090" cy="148563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E2747E-A71B-4917-8960-56D4F927D8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755" y="2806965"/>
            <a:ext cx="2692427" cy="99168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3999" kern="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3830FC7-44D5-48CD-AA84-4E262F2EB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8411" y="4076964"/>
            <a:ext cx="3035089" cy="148563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1F423C9-E1B4-4BD9-98A5-9397C32447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60957" y="4076964"/>
            <a:ext cx="3022974" cy="148563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DF3CDE-1C08-4B0C-8DC3-9FCBBD3E61D4}"/>
              </a:ext>
            </a:extLst>
          </p:cNvPr>
          <p:cNvCxnSpPr>
            <a:cxnSpLocks/>
          </p:cNvCxnSpPr>
          <p:nvPr userDrawn="1"/>
        </p:nvCxnSpPr>
        <p:spPr>
          <a:xfrm>
            <a:off x="832296" y="3939883"/>
            <a:ext cx="290292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026C956-C6C4-4010-889F-B8D7620364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2003" y="2806965"/>
            <a:ext cx="2692427" cy="99168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3999" kern="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4D363AD-B16F-46C4-9856-EA9EAC699E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7845" y="2806965"/>
            <a:ext cx="2692427" cy="99168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3999" kern="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E9BAEE-70B0-4F15-B6B7-D5AE0227618F}"/>
              </a:ext>
            </a:extLst>
          </p:cNvPr>
          <p:cNvCxnSpPr>
            <a:cxnSpLocks/>
          </p:cNvCxnSpPr>
          <p:nvPr userDrawn="1"/>
        </p:nvCxnSpPr>
        <p:spPr>
          <a:xfrm>
            <a:off x="4698135" y="3939883"/>
            <a:ext cx="290292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0848BB-EF65-4D43-AC18-9C4F4749CA6D}"/>
              </a:ext>
            </a:extLst>
          </p:cNvPr>
          <p:cNvCxnSpPr>
            <a:cxnSpLocks/>
          </p:cNvCxnSpPr>
          <p:nvPr userDrawn="1"/>
        </p:nvCxnSpPr>
        <p:spPr>
          <a:xfrm>
            <a:off x="8563976" y="3939883"/>
            <a:ext cx="290292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7CA7F01-3F2D-4396-A7D4-3D21C56D7F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826" y="1643321"/>
            <a:ext cx="4855369" cy="466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799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940654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D8EB4-0AAB-4C86-96ED-AB74FA56A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5446" cy="6858000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DEE423F-FC4A-461D-8AA7-F7C14B8066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333072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D30EC-51F8-4EBE-9AC8-349D6E064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EF7FC71-AF21-4CDA-8E86-E05EB4F1C4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1813" y="3260492"/>
            <a:ext cx="11518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399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$2B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21B81-6A13-47D5-AD62-B1B0E486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BB476-8DFF-468F-B950-1F980EB4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893A53-04CF-497B-9C3D-502C92BA0D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1812" y="4773463"/>
            <a:ext cx="11518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399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$1B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BD5CDD-220E-41E0-82DD-820C0D834A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15934" y="1609773"/>
            <a:ext cx="3364127" cy="11715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3384AB-173D-4216-A221-BFA565FC12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5722" y="1747520"/>
            <a:ext cx="11518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399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$3B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5638026-D669-4C2A-82A4-5F35D27DCA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15934" y="3129515"/>
            <a:ext cx="3364127" cy="11704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19EAA97-D0F2-464B-8450-83BF202CE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15934" y="4648156"/>
            <a:ext cx="3364127" cy="11704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F2174-FDCE-466A-8A4C-06AD6CAA44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5400" y="746631"/>
            <a:ext cx="5183298" cy="466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799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32049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54AA95-575B-4060-9443-53B347664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5446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8BF2BB6-8F62-424E-B01D-F90A0DB7B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2AF5C-69BC-4A87-8E5C-E473F6A7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AD827-24BF-4C7D-9F16-1E26E09A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EF33-0303-4BF6-8C9A-08DE4CB6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C14BDE6-5903-4EFC-B3C7-B7B219402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6476" y="1538274"/>
            <a:ext cx="1706520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19954FA-533A-4FF9-88B2-102C833FB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6476" y="5407117"/>
            <a:ext cx="1706520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29BB699-DB47-4A35-9B5B-63C7EFC228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39453" y="3467156"/>
            <a:ext cx="138032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EFD147E-AEE9-40FA-96D5-7DBE760334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3712" y="2307744"/>
            <a:ext cx="118287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5518AB-0629-41B1-8670-DAE8C31C99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80091" y="4420461"/>
            <a:ext cx="118287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D84B55A2-EE63-46F3-80EA-C4F512388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43014" y="4552191"/>
            <a:ext cx="118287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DED8D5C-7B18-4E79-B6B4-E59FAC3A83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8386" y="4120886"/>
            <a:ext cx="118287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B6D903-1EAA-44AD-A3D8-6256873B7A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4370" y="3467156"/>
            <a:ext cx="1208828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14974F-EEEB-4FDB-B605-14B6199844BA}"/>
              </a:ext>
            </a:extLst>
          </p:cNvPr>
          <p:cNvCxnSpPr>
            <a:cxnSpLocks/>
          </p:cNvCxnSpPr>
          <p:nvPr userDrawn="1"/>
        </p:nvCxnSpPr>
        <p:spPr>
          <a:xfrm>
            <a:off x="3757024" y="3713168"/>
            <a:ext cx="468242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CFFB4C-5408-479D-88E2-42F8897706C7}"/>
              </a:ext>
            </a:extLst>
          </p:cNvPr>
          <p:cNvCxnSpPr>
            <a:cxnSpLocks/>
          </p:cNvCxnSpPr>
          <p:nvPr userDrawn="1"/>
        </p:nvCxnSpPr>
        <p:spPr>
          <a:xfrm flipV="1">
            <a:off x="6089736" y="2030298"/>
            <a:ext cx="4677" cy="33768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D316786-C25C-4139-9C9E-B55FEA3C4A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2461" y="2067509"/>
            <a:ext cx="1706520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C43FD24-D855-40FC-85C4-87ED3F64AA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8648" y="4820890"/>
            <a:ext cx="118287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7A013-A59B-4367-9832-ED55A6D25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301" y="715939"/>
            <a:ext cx="4863341" cy="365760"/>
          </a:xfrm>
        </p:spPr>
        <p:txBody>
          <a:bodyPr anchor="t">
            <a:noAutofit/>
          </a:bodyPr>
          <a:lstStyle>
            <a:lvl1pPr>
              <a:defRPr sz="2799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32317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F00DA-5D59-4EDE-BA9C-D312B3FBBA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3578F-2A0F-4E30-AF4A-8F79692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6CA51-E5DC-4FC3-92F6-D5EC783C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0E530-F1C5-4166-A95F-3F8D022C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91453D1-9488-4F30-8223-1CB500BDC2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2060" y="1592681"/>
            <a:ext cx="7304157" cy="3934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99" cap="none" spc="200" baseline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882AD8A-D4BD-4E12-8458-AC021F93B1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73184" y="3031460"/>
            <a:ext cx="1974590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DF3AAFC-DA9A-4A72-BBF9-5A097BC595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1621" y="3031460"/>
            <a:ext cx="1974590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FF48EEE-6AEC-4E37-AD5C-EEB74BA0CE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44478" y="3031460"/>
            <a:ext cx="1974590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066EA2-51F1-4F13-8E1B-89600E879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1280" y="4042387"/>
            <a:ext cx="2742486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14EBD1B-595C-4A54-92C8-3C5427E15C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9717" y="4042388"/>
            <a:ext cx="2742486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64F77B9-03A9-4E3E-B656-D3C0FBE25A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62575" y="4042387"/>
            <a:ext cx="2742486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ECFB3-5650-476F-BB54-8A2A45F8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0896" y="989042"/>
            <a:ext cx="7285870" cy="630936"/>
          </a:xfrm>
        </p:spPr>
        <p:txBody>
          <a:bodyPr anchor="t">
            <a:noAutofit/>
          </a:bodyPr>
          <a:lstStyle>
            <a:lvl1pPr algn="ctr">
              <a:lnSpc>
                <a:spcPct val="125000"/>
              </a:lnSpc>
              <a:defRPr sz="2799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05318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91600-3E99-42F4-85C2-60F442CD5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30B4BBA3-2E4B-4AF2-8A2B-92DD019631E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6264797" y="2782889"/>
            <a:ext cx="4991267" cy="34369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460CAC-F6F8-43F8-93F5-188B790DEE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2060" y="1592681"/>
            <a:ext cx="7304157" cy="3934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99" cap="none" spc="200" baseline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8D310-58F4-4A10-A286-9B42AECFD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68E10-EEA7-4017-B7CA-17B5EB23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014CA-8BED-467C-AC80-6DC5B3DD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8" name="Text Placeholder 14">
            <a:extLst>
              <a:ext uri="{FF2B5EF4-FFF2-40B4-BE49-F238E27FC236}">
                <a16:creationId xmlns:a16="http://schemas.microsoft.com/office/drawing/2014/main" id="{2C4E099A-EEE4-40B4-B9B5-32A5A981F9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175" y="2333978"/>
            <a:ext cx="5005719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6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9" name="Text Placeholder 14">
            <a:extLst>
              <a:ext uri="{FF2B5EF4-FFF2-40B4-BE49-F238E27FC236}">
                <a16:creationId xmlns:a16="http://schemas.microsoft.com/office/drawing/2014/main" id="{51338F1A-6EF2-4AA5-9EE8-628C9D57C2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77934" y="2339782"/>
            <a:ext cx="4991848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6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744EAD-73E9-49F3-9CA4-9A344EB62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0896" y="989042"/>
            <a:ext cx="7285870" cy="630936"/>
          </a:xfrm>
        </p:spPr>
        <p:txBody>
          <a:bodyPr anchor="t">
            <a:noAutofit/>
          </a:bodyPr>
          <a:lstStyle>
            <a:lvl1pPr algn="ctr">
              <a:lnSpc>
                <a:spcPct val="125000"/>
              </a:lnSpc>
              <a:defRPr sz="2799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B4710E-545B-4940-B69A-359188335AD3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919044" y="2782889"/>
            <a:ext cx="4991267" cy="34369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846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Yea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33791-52F7-40F6-B230-7BF6C505C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68A0C5-BEED-4BC5-ACD5-3F28EDE1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EA781-4C22-4390-A03C-CA5DCCB7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694A4-07AC-48C4-A560-162C1F4E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6B27A0-0449-46AE-A770-EBB281A1A9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1900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E70DE9B-2CDE-44B6-9307-FC12D873CA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110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23B5183-98F9-43BF-BE37-2AE0A049EA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0319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9DAB7F1-F6E7-4F92-B252-D9B81196A3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528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037F0E4-C57B-4033-B973-C69A03D97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9554" y="3170170"/>
            <a:ext cx="61515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5DAD742-736F-42D3-99FC-6046CF57A7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7947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3EC6732-F61D-431C-88C9-BAA5039B6B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7157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218F9A-C149-4D30-8437-B9D8C0DAF1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6366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CA166BB-F293-4289-B0EB-57580EC960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5575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77397369-CCB5-450E-8FD1-46B3B54F6B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4785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8252082-BCF2-4955-B695-35F48EF76F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3994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AF998D11-3FAA-4712-8C34-404C1BDCEC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3200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2AA33C54-3898-452E-979F-F1B5853E73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1900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69AA0A-65D1-4456-9A14-327E6CE6DF6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110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028EB91C-9303-4EB3-886A-E5DA884A8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0319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4A47908B-3F69-4786-9C40-C12392133F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9528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378EEBEC-FDBD-4D14-ADCA-4C72B269E9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09554" y="4871997"/>
            <a:ext cx="61515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044989A5-8040-43C0-BE05-6A79C3BE63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7947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2581A3A-F479-4780-81BE-CCBCF39814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7157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D361DBA-153A-4846-BDA4-CC63FF9474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6366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78FB324E-EE00-4CC5-9F81-5EF71F3050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5575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8AA454F-F92D-4844-92A6-A3FEDD88B30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4785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651BCA7B-5BF4-4A0F-95C1-2014315E80B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3994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7E3F41F1-0E06-45ED-894F-7F38510C27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3200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C02572F8-1812-49D5-B24A-088659DE9F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3602" y="2763180"/>
            <a:ext cx="1020735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453EA1A1-A67D-4132-9EA0-584E8FA796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3602" y="4449967"/>
            <a:ext cx="1020735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658BFCC4-C261-4874-8195-FDA3C5001E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8839" y="2071321"/>
            <a:ext cx="1439713" cy="59882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158708C7-ABA0-43E5-BB89-A1B7B2C4523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6467" y="2071321"/>
            <a:ext cx="1439713" cy="59882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2AE59213-95B1-4597-AD8C-D55D96D561E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2514" y="2071321"/>
            <a:ext cx="1439713" cy="59882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B9A460E-592F-41EA-9F9C-8953AFAC223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8839" y="3862599"/>
            <a:ext cx="1439713" cy="54931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3065B3A8-F99B-47E6-B517-D93AC0FC45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4886" y="3862599"/>
            <a:ext cx="1439713" cy="54931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B2187073-BC0A-4137-A204-D35C44CD7F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0933" y="3862599"/>
            <a:ext cx="1439713" cy="54931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5F35AF6-FBA2-4CA2-8A1F-2C977E6C9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0896" y="989042"/>
            <a:ext cx="7285870" cy="630936"/>
          </a:xfrm>
        </p:spPr>
        <p:txBody>
          <a:bodyPr anchor="t">
            <a:noAutofit/>
          </a:bodyPr>
          <a:lstStyle>
            <a:lvl1pPr algn="ctr">
              <a:lnSpc>
                <a:spcPct val="125000"/>
              </a:lnSpc>
              <a:defRPr sz="2799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95488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89BE0-E34D-48FA-8ED2-CA69BFBC4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B20A778-FBFD-4ED2-8E9B-6645F59A4D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77862" y="0"/>
            <a:ext cx="5010963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12CF59-4802-4969-8645-8E2014DF0A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7863" y="0"/>
            <a:ext cx="5010962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CB959-A5D6-4887-9B77-916F0EA1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0AFFF-66EA-44D7-828D-244A190B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9006-A738-42A2-B328-34F70A7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3E75D8-7274-49D2-8CF2-0E990C29C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543" y="715939"/>
            <a:ext cx="4863341" cy="365760"/>
          </a:xfrm>
        </p:spPr>
        <p:txBody>
          <a:bodyPr anchor="t">
            <a:noAutofit/>
          </a:bodyPr>
          <a:lstStyle>
            <a:lvl1pPr>
              <a:defRPr sz="2799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91683-9C5C-45D2-A241-FC48B66B50D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3543" y="1238250"/>
            <a:ext cx="5420980" cy="4590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067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9293AB-35CB-4344-A710-9C0BF396A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B5434-FC37-4DD2-AA81-6499AA6F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C474A-5DF9-4EA3-A273-CA394106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B1742-3B51-4EFC-8A04-CD872DE4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5C06A4-0C2D-4746-83C3-410A9B469E89}"/>
              </a:ext>
            </a:extLst>
          </p:cNvPr>
          <p:cNvSpPr/>
          <p:nvPr userDrawn="1"/>
        </p:nvSpPr>
        <p:spPr>
          <a:xfrm>
            <a:off x="739110" y="739302"/>
            <a:ext cx="10710606" cy="5379396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890CF5DC-D21B-4DF3-8248-1F809124AD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03268" y="2804054"/>
            <a:ext cx="1487032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EE26967-C0C7-4310-90FC-F1914D2403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7852" y="4570547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CA187B6-5AE8-4D11-8E79-63677F474D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7852" y="4886781"/>
            <a:ext cx="2117862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2BAC04-D935-470E-B6B5-E9CCE70D11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74874" y="2804054"/>
            <a:ext cx="1487032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456256DC-B113-4559-8D0B-3F8B4A7CA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6480" y="2804054"/>
            <a:ext cx="1487032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60A063A-DD07-4E82-9217-A8AD06D7C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18086" y="2804054"/>
            <a:ext cx="1487032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194B9ED-C9B7-4850-B875-B179F9A6AD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59458" y="4570547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DBB00C57-7DE2-436D-8748-527515EE4A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9458" y="4886781"/>
            <a:ext cx="2117862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6503F18-AEB2-4183-8F37-6BE4BBD66E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1064" y="4570547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01AC31E-901A-4C34-A8AE-71C303E07F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1064" y="4886781"/>
            <a:ext cx="2117862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113CB6D-E397-418B-8738-D96E553ADD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02671" y="4570547"/>
            <a:ext cx="2117863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63EA5C1A-BB92-4C5E-BB99-A85B0B0FC4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02671" y="4886781"/>
            <a:ext cx="2117863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E93D6C-0CD6-42A7-A2D2-C8582F7B353C}"/>
              </a:ext>
            </a:extLst>
          </p:cNvPr>
          <p:cNvSpPr/>
          <p:nvPr userDrawn="1"/>
        </p:nvSpPr>
        <p:spPr>
          <a:xfrm>
            <a:off x="1685884" y="2684613"/>
            <a:ext cx="1721797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D0FDBA-5294-4730-92D6-440AA8DE35AE}"/>
              </a:ext>
            </a:extLst>
          </p:cNvPr>
          <p:cNvSpPr/>
          <p:nvPr userDrawn="1"/>
        </p:nvSpPr>
        <p:spPr>
          <a:xfrm>
            <a:off x="4057490" y="2684613"/>
            <a:ext cx="1721797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E75564-AD04-4406-979E-AC0A8BE2AEFD}"/>
              </a:ext>
            </a:extLst>
          </p:cNvPr>
          <p:cNvSpPr/>
          <p:nvPr userDrawn="1"/>
        </p:nvSpPr>
        <p:spPr>
          <a:xfrm>
            <a:off x="6429097" y="2684613"/>
            <a:ext cx="1721797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7899F8-DBAB-4DCC-857C-94A3CF0FE542}"/>
              </a:ext>
            </a:extLst>
          </p:cNvPr>
          <p:cNvSpPr/>
          <p:nvPr userDrawn="1"/>
        </p:nvSpPr>
        <p:spPr>
          <a:xfrm>
            <a:off x="8800703" y="2684613"/>
            <a:ext cx="1721797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1C8F6-B68C-4B34-A1EC-848B6301B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060" y="1566778"/>
            <a:ext cx="7284706" cy="634323"/>
          </a:xfrm>
        </p:spPr>
        <p:txBody>
          <a:bodyPr anchor="t">
            <a:normAutofit/>
          </a:bodyPr>
          <a:lstStyle>
            <a:lvl1pPr algn="ctr">
              <a:lnSpc>
                <a:spcPct val="125000"/>
              </a:lnSpc>
              <a:defRPr sz="2799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90728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 Ful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B7C369-B3B1-47DB-AFB5-4A2FA0A04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DB6E9-4285-4C1C-9752-2D43D607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2EDB06-237E-4E77-B217-FD0E19A4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ACDA0-CD42-4B14-A524-FF6FF7E2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C5DE79-8AB4-425F-A9CB-B17901806732}"/>
              </a:ext>
            </a:extLst>
          </p:cNvPr>
          <p:cNvSpPr/>
          <p:nvPr userDrawn="1"/>
        </p:nvSpPr>
        <p:spPr>
          <a:xfrm>
            <a:off x="739110" y="739302"/>
            <a:ext cx="10710606" cy="5379396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8FDD580-B69C-4AF1-9C0C-1CF94ECEB2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8108" y="5098600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A72E08F-5B05-415B-A503-4CED86D11F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8108" y="5414834"/>
            <a:ext cx="2117862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2D7BE41-1227-4D94-AC6E-F4D0074917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8016" y="5098600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7E8138A-A795-4EF2-B1FF-1A36693A3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8016" y="5414834"/>
            <a:ext cx="2117862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77F66B66-F2E4-439A-A7DF-A9A64B0DF7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7925" y="5098600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13CDFA66-0739-48E3-97B6-F63F13A0A8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7925" y="5414834"/>
            <a:ext cx="2117862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B4EE4B66-F80E-45BB-B2FE-CC11E1FBAF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7834" y="5098600"/>
            <a:ext cx="2117863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1F734C1-F867-4FB6-A239-D99ED9E4C5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7834" y="5414834"/>
            <a:ext cx="2117863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2" name="Picture Placeholder 9">
            <a:extLst>
              <a:ext uri="{FF2B5EF4-FFF2-40B4-BE49-F238E27FC236}">
                <a16:creationId xmlns:a16="http://schemas.microsoft.com/office/drawing/2014/main" id="{11E88FD1-69BB-4254-81B8-7B383CE8D2D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001869" y="2327255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6EBB7F2-ABDB-41F2-8A6B-93196276AB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8108" y="3263611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4D66759F-DBAD-46B4-929C-18F2FB541B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18108" y="3579846"/>
            <a:ext cx="2117862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07D90C20-BFF7-4D04-AD95-1861DF74509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8016" y="3263611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EF54F366-5FD7-4707-A0E3-FAFA53156C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38016" y="3579846"/>
            <a:ext cx="2117862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A51158F4-509A-44E4-A601-2CD7AEDE7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57925" y="3263611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DA9AC8DA-4C66-4D66-9075-59DC95E2AC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7925" y="3579846"/>
            <a:ext cx="2117862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F3A598D9-D412-4C15-A31C-3A4842B32E1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77834" y="3263611"/>
            <a:ext cx="2117863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14A0A9AD-40F7-4203-917C-8BFBF4FCF2C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77834" y="3579846"/>
            <a:ext cx="2117863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29E220D-4268-4E0B-B292-D87F92DF6ED3}"/>
              </a:ext>
            </a:extLst>
          </p:cNvPr>
          <p:cNvSpPr/>
          <p:nvPr userDrawn="1"/>
        </p:nvSpPr>
        <p:spPr>
          <a:xfrm>
            <a:off x="1946574" y="2272648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78" name="Picture Placeholder 9">
            <a:extLst>
              <a:ext uri="{FF2B5EF4-FFF2-40B4-BE49-F238E27FC236}">
                <a16:creationId xmlns:a16="http://schemas.microsoft.com/office/drawing/2014/main" id="{2DB6BDC2-D18B-4AF7-9B33-2FB86D67A64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001869" y="4154796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B9D855A-B11D-44DC-BBE1-7BA68BD18E68}"/>
              </a:ext>
            </a:extLst>
          </p:cNvPr>
          <p:cNvSpPr/>
          <p:nvPr userDrawn="1"/>
        </p:nvSpPr>
        <p:spPr>
          <a:xfrm>
            <a:off x="1946574" y="4100189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80" name="Picture Placeholder 9">
            <a:extLst>
              <a:ext uri="{FF2B5EF4-FFF2-40B4-BE49-F238E27FC236}">
                <a16:creationId xmlns:a16="http://schemas.microsoft.com/office/drawing/2014/main" id="{D12B69C6-4468-4017-A141-0864B9065E8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421777" y="2319234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874C203-B833-4D0D-9674-D25DFA3F9606}"/>
              </a:ext>
            </a:extLst>
          </p:cNvPr>
          <p:cNvSpPr/>
          <p:nvPr userDrawn="1"/>
        </p:nvSpPr>
        <p:spPr>
          <a:xfrm>
            <a:off x="4366482" y="2264627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82" name="Picture Placeholder 9">
            <a:extLst>
              <a:ext uri="{FF2B5EF4-FFF2-40B4-BE49-F238E27FC236}">
                <a16:creationId xmlns:a16="http://schemas.microsoft.com/office/drawing/2014/main" id="{0B83E94D-7A2E-4F82-9F6F-414BB1EE1F9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421777" y="4146775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54DE692-CD53-4D36-9E21-EDBFA9779183}"/>
              </a:ext>
            </a:extLst>
          </p:cNvPr>
          <p:cNvSpPr/>
          <p:nvPr userDrawn="1"/>
        </p:nvSpPr>
        <p:spPr>
          <a:xfrm>
            <a:off x="4366482" y="4092168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84" name="Picture Placeholder 9">
            <a:extLst>
              <a:ext uri="{FF2B5EF4-FFF2-40B4-BE49-F238E27FC236}">
                <a16:creationId xmlns:a16="http://schemas.microsoft.com/office/drawing/2014/main" id="{722A2533-C7FE-4FF8-88EA-CC5A72E587E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41686" y="2323944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0564730-564F-4992-974D-020B105689EE}"/>
              </a:ext>
            </a:extLst>
          </p:cNvPr>
          <p:cNvSpPr/>
          <p:nvPr userDrawn="1"/>
        </p:nvSpPr>
        <p:spPr>
          <a:xfrm>
            <a:off x="6786391" y="2269337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86" name="Picture Placeholder 9">
            <a:extLst>
              <a:ext uri="{FF2B5EF4-FFF2-40B4-BE49-F238E27FC236}">
                <a16:creationId xmlns:a16="http://schemas.microsoft.com/office/drawing/2014/main" id="{3FF1C129-85E6-40AA-8026-14C47F0F038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841686" y="4151485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E7D63A3-3C58-4F80-B353-C26650B97F55}"/>
              </a:ext>
            </a:extLst>
          </p:cNvPr>
          <p:cNvSpPr/>
          <p:nvPr userDrawn="1"/>
        </p:nvSpPr>
        <p:spPr>
          <a:xfrm>
            <a:off x="6786391" y="4096878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88" name="Picture Placeholder 9">
            <a:extLst>
              <a:ext uri="{FF2B5EF4-FFF2-40B4-BE49-F238E27FC236}">
                <a16:creationId xmlns:a16="http://schemas.microsoft.com/office/drawing/2014/main" id="{C78943C0-07AD-428D-A010-64CDDC81565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261595" y="2315923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4D0D2B8-EB2F-407A-A7DF-29BF878D0C97}"/>
              </a:ext>
            </a:extLst>
          </p:cNvPr>
          <p:cNvSpPr/>
          <p:nvPr userDrawn="1"/>
        </p:nvSpPr>
        <p:spPr>
          <a:xfrm>
            <a:off x="9206300" y="2261316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90" name="Picture Placeholder 9">
            <a:extLst>
              <a:ext uri="{FF2B5EF4-FFF2-40B4-BE49-F238E27FC236}">
                <a16:creationId xmlns:a16="http://schemas.microsoft.com/office/drawing/2014/main" id="{9F5D0399-2186-4D0F-B2B6-FB29536013E2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261595" y="4143464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61A1AC-702C-4209-BE7C-E51F7434B5B5}"/>
              </a:ext>
            </a:extLst>
          </p:cNvPr>
          <p:cNvSpPr/>
          <p:nvPr userDrawn="1"/>
        </p:nvSpPr>
        <p:spPr>
          <a:xfrm>
            <a:off x="9206300" y="4088857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ADA00ED-298B-444A-A7F5-508EDBA56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060" y="1187754"/>
            <a:ext cx="7284706" cy="634323"/>
          </a:xfrm>
        </p:spPr>
        <p:txBody>
          <a:bodyPr anchor="t">
            <a:normAutofit/>
          </a:bodyPr>
          <a:lstStyle>
            <a:lvl1pPr algn="ctr">
              <a:lnSpc>
                <a:spcPct val="125000"/>
              </a:lnSpc>
              <a:defRPr sz="2799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25425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2989-2CED-47FB-8D23-FF60F2561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29704-4AB7-47AB-8C1F-4C2E4C99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48280-3106-454C-9D69-9BD1267B1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26433-6916-408B-BE80-EB35C693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7D1BF6-CA32-48D3-B8AE-5D5C621A7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57E488F-AD89-4213-9093-5646DF323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276" y="4114240"/>
            <a:ext cx="238176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1C9DEB-43A3-4514-9EB8-2CE147497B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276" y="4733169"/>
            <a:ext cx="238176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254EC399-E62D-401A-936C-2B26F8265F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3105" y="4114240"/>
            <a:ext cx="238176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F49DC18-7C09-4FFC-98BF-DC17FCE622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3105" y="4733169"/>
            <a:ext cx="238176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D21F281-5009-4E28-B34E-218C36B33A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935" y="4114240"/>
            <a:ext cx="238176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75C2A3FB-F206-4ED3-A8BF-712D66D52D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5935" y="4733169"/>
            <a:ext cx="238176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33D1544-1248-444D-B0AC-C5B22E1D26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48763" y="4114240"/>
            <a:ext cx="238176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9F4FDF38-0969-49B5-BE15-AB7D41B68D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8763" y="4733169"/>
            <a:ext cx="238176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749E3E6-EB0F-4108-9196-2A2DDD63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85423" y="2399173"/>
            <a:ext cx="161147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defRPr sz="2799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A8E4A5D-4A2C-4FCA-9886-11A6692866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1082" y="2399173"/>
            <a:ext cx="161147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799" cap="all" spc="1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12F1290-6B4C-49B8-BC26-3B433534C3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3910" y="2399173"/>
            <a:ext cx="161147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799" cap="all" spc="1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E60E704-AD01-4048-8D70-3F4CA25DA6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68252" y="2399173"/>
            <a:ext cx="161147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799" cap="all" spc="1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CB251EF-EB2B-4D32-A321-FEC37EAB8D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543" y="715939"/>
            <a:ext cx="4863341" cy="365760"/>
          </a:xfrm>
        </p:spPr>
        <p:txBody>
          <a:bodyPr anchor="t">
            <a:noAutofit/>
          </a:bodyPr>
          <a:lstStyle>
            <a:lvl1pPr>
              <a:defRPr sz="2799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99112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2CF4D42-6C74-47FD-8195-943D55ADA8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825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75658-2C01-4217-AE99-DF0FDFFE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13D93-CECF-4647-8DC2-8F7DD04E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60507-1EAA-4632-9D67-1BD599F4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4639B-AD71-425C-BF07-356C0F14C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353381"/>
            <a:ext cx="5621414" cy="4151236"/>
          </a:xfrm>
          <a:solidFill>
            <a:schemeClr val="accent3">
              <a:alpha val="90000"/>
            </a:schemeClr>
          </a:solidFill>
        </p:spPr>
        <p:txBody>
          <a:bodyPr vert="horz" lIns="649224" tIns="749808" rIns="91440" bIns="45720" rtlCol="0" anchor="t">
            <a:noAutofit/>
          </a:bodyPr>
          <a:lstStyle>
            <a:lvl1pPr>
              <a:defRPr lang="en-US" sz="2799">
                <a:ln w="19050">
                  <a:solidFill>
                    <a:schemeClr val="bg1"/>
                  </a:solidFill>
                </a:ln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4CF3C46-90B8-467D-9D50-086B913570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43" y="2689071"/>
            <a:ext cx="4566020" cy="2212496"/>
          </a:xfr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75203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0B86B2D-56E1-4FB2-8CC9-DBC6C0B6EB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8151277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1D70C38F-1ABB-4C86-972A-E388226700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3168" y="2326705"/>
            <a:ext cx="4113520" cy="2212496"/>
          </a:xfr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0AE4-4C17-4975-A59C-4D9EFE58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C9023-3371-40C0-A618-BF8AA20F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21E28-544B-4D00-A151-341F3D7E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07CF0-318A-401D-9F77-B63C65D29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0419" y="1728566"/>
            <a:ext cx="4126269" cy="724702"/>
          </a:xfrm>
        </p:spPr>
        <p:txBody>
          <a:bodyPr anchor="t">
            <a:noAutofit/>
          </a:bodyPr>
          <a:lstStyle>
            <a:lvl1pPr>
              <a:defRPr sz="2799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02146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654" y="1447803"/>
            <a:ext cx="8823360" cy="3329581"/>
          </a:xfrm>
        </p:spPr>
        <p:txBody>
          <a:bodyPr anchor="b"/>
          <a:lstStyle>
            <a:lvl1pPr>
              <a:defRPr sz="71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654" y="4777380"/>
            <a:ext cx="8823360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17110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60763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7" y="2861736"/>
            <a:ext cx="8823359" cy="1915647"/>
          </a:xfrm>
        </p:spPr>
        <p:txBody>
          <a:bodyPr anchor="b"/>
          <a:lstStyle>
            <a:lvl1pPr algn="l">
              <a:defRPr sz="399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0" cy="860400"/>
          </a:xfrm>
        </p:spPr>
        <p:txBody>
          <a:bodyPr anchor="t"/>
          <a:lstStyle>
            <a:lvl1pPr marL="0" indent="0" algn="l">
              <a:buNone/>
              <a:defRPr sz="1998" cap="all">
                <a:solidFill>
                  <a:schemeClr val="accent1"/>
                </a:solidFill>
              </a:defRPr>
            </a:lvl1pPr>
            <a:lvl2pPr marL="45692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77672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025" y="2060577"/>
            <a:ext cx="4395194" cy="4195763"/>
          </a:xfrm>
        </p:spPr>
        <p:txBody>
          <a:bodyPr>
            <a:normAutofit/>
          </a:bodyPr>
          <a:lstStyle>
            <a:lvl1pPr>
              <a:defRPr sz="1798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3021" y="2056093"/>
            <a:ext cx="4395196" cy="4200245"/>
          </a:xfrm>
        </p:spPr>
        <p:txBody>
          <a:bodyPr>
            <a:normAutofit/>
          </a:bodyPr>
          <a:lstStyle>
            <a:lvl1pPr>
              <a:defRPr sz="1798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71267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7" y="1905000"/>
            <a:ext cx="4395193" cy="576262"/>
          </a:xfrm>
        </p:spPr>
        <p:txBody>
          <a:bodyPr anchor="b">
            <a:noAutofit/>
          </a:bodyPr>
          <a:lstStyle>
            <a:lvl1pPr marL="0" indent="0">
              <a:buNone/>
              <a:defRPr sz="2398" b="0">
                <a:solidFill>
                  <a:schemeClr val="accent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025" y="2514600"/>
            <a:ext cx="4395194" cy="3741738"/>
          </a:xfrm>
        </p:spPr>
        <p:txBody>
          <a:bodyPr>
            <a:normAutofit/>
          </a:bodyPr>
          <a:lstStyle>
            <a:lvl1pPr>
              <a:defRPr sz="1798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3023" y="1905000"/>
            <a:ext cx="4395194" cy="576262"/>
          </a:xfrm>
        </p:spPr>
        <p:txBody>
          <a:bodyPr anchor="b">
            <a:noAutofit/>
          </a:bodyPr>
          <a:lstStyle>
            <a:lvl1pPr marL="0" indent="0">
              <a:buNone/>
              <a:defRPr sz="2398" b="0">
                <a:solidFill>
                  <a:schemeClr val="accent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3023" y="2514600"/>
            <a:ext cx="4395194" cy="3741738"/>
          </a:xfrm>
        </p:spPr>
        <p:txBody>
          <a:bodyPr>
            <a:normAutofit/>
          </a:bodyPr>
          <a:lstStyle>
            <a:lvl1pPr>
              <a:defRPr sz="1798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69568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09989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57186"/>
      </p:ext>
    </p:extLst>
  </p:cSld>
  <p:clrMapOvr>
    <a:masterClrMapping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3" y="1447800"/>
            <a:ext cx="3400178" cy="1447800"/>
          </a:xfrm>
        </p:spPr>
        <p:txBody>
          <a:bodyPr anchor="b"/>
          <a:lstStyle>
            <a:lvl1pPr algn="l">
              <a:defRPr sz="239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370" y="1447800"/>
            <a:ext cx="5194644" cy="4572000"/>
          </a:xfrm>
        </p:spPr>
        <p:txBody>
          <a:bodyPr anchor="ctr">
            <a:normAutofit/>
          </a:bodyPr>
          <a:lstStyle>
            <a:lvl1pPr>
              <a:defRPr sz="1998"/>
            </a:lvl1pPr>
            <a:lvl2pPr>
              <a:defRPr sz="1798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5" y="3129283"/>
            <a:ext cx="340017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40017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606" y="1854192"/>
            <a:ext cx="5091580" cy="1574808"/>
          </a:xfrm>
        </p:spPr>
        <p:txBody>
          <a:bodyPr anchor="b">
            <a:normAutofit/>
          </a:bodyPr>
          <a:lstStyle>
            <a:lvl1pPr algn="l">
              <a:defRPr sz="359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7736" y="1143000"/>
            <a:ext cx="3199567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26" indent="0">
              <a:buNone/>
              <a:defRPr sz="1600"/>
            </a:lvl2pPr>
            <a:lvl3pPr marL="913852" indent="0">
              <a:buNone/>
              <a:defRPr sz="1600"/>
            </a:lvl3pPr>
            <a:lvl4pPr marL="1370778" indent="0">
              <a:buNone/>
              <a:defRPr sz="1600"/>
            </a:lvl4pPr>
            <a:lvl5pPr marL="1827703" indent="0">
              <a:buNone/>
              <a:defRPr sz="1600"/>
            </a:lvl5pPr>
            <a:lvl6pPr marL="2284628" indent="0">
              <a:buNone/>
              <a:defRPr sz="1600"/>
            </a:lvl6pPr>
            <a:lvl7pPr marL="2741554" indent="0">
              <a:buNone/>
              <a:defRPr sz="1600"/>
            </a:lvl7pPr>
            <a:lvl8pPr marL="3198480" indent="0">
              <a:buNone/>
              <a:defRPr sz="1600"/>
            </a:lvl8pPr>
            <a:lvl9pPr marL="3655406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5" y="3657600"/>
            <a:ext cx="5083655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05295"/>
      </p:ext>
    </p:extLst>
  </p:cSld>
  <p:clrMapOvr>
    <a:masterClrMapping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7" y="4800587"/>
            <a:ext cx="8823359" cy="566738"/>
          </a:xfrm>
        </p:spPr>
        <p:txBody>
          <a:bodyPr anchor="b">
            <a:normAutofit/>
          </a:bodyPr>
          <a:lstStyle>
            <a:lvl1pPr algn="l">
              <a:defRPr sz="239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654" y="685800"/>
            <a:ext cx="8823360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26" indent="0">
              <a:buNone/>
              <a:defRPr sz="1600"/>
            </a:lvl2pPr>
            <a:lvl3pPr marL="913852" indent="0">
              <a:buNone/>
              <a:defRPr sz="1600"/>
            </a:lvl3pPr>
            <a:lvl4pPr marL="1370778" indent="0">
              <a:buNone/>
              <a:defRPr sz="1600"/>
            </a:lvl4pPr>
            <a:lvl5pPr marL="1827703" indent="0">
              <a:buNone/>
              <a:defRPr sz="1600"/>
            </a:lvl5pPr>
            <a:lvl6pPr marL="2284628" indent="0">
              <a:buNone/>
              <a:defRPr sz="1600"/>
            </a:lvl6pPr>
            <a:lvl7pPr marL="2741554" indent="0">
              <a:buNone/>
              <a:defRPr sz="1600"/>
            </a:lvl7pPr>
            <a:lvl8pPr marL="3198480" indent="0">
              <a:buNone/>
              <a:defRPr sz="1600"/>
            </a:lvl8pPr>
            <a:lvl9pPr marL="3655406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5" y="5367325"/>
            <a:ext cx="882335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28784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5" y="1447800"/>
            <a:ext cx="8823361" cy="1981200"/>
          </a:xfrm>
        </p:spPr>
        <p:txBody>
          <a:bodyPr/>
          <a:lstStyle>
            <a:lvl1pPr>
              <a:defRPr sz="47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5" y="3657600"/>
            <a:ext cx="8823361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798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03287"/>
      </p:ext>
    </p:extLst>
  </p:cSld>
  <p:clrMapOvr>
    <a:masterClrMapping/>
  </p:clrMapOvr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391" y="1447800"/>
            <a:ext cx="7997232" cy="2323374"/>
          </a:xfrm>
        </p:spPr>
        <p:txBody>
          <a:bodyPr/>
          <a:lstStyle>
            <a:lvl1pPr>
              <a:defRPr sz="47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29899" y="3771174"/>
            <a:ext cx="7277753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5" y="4350657"/>
            <a:ext cx="8823361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798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061" y="971253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192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28060" y="2613787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192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3934326"/>
      </p:ext>
    </p:extLst>
  </p:cSld>
  <p:clrMapOvr>
    <a:masterClrMapping/>
  </p:clrMapOvr>
  <p:hf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3" y="3124201"/>
            <a:ext cx="8823362" cy="1653180"/>
          </a:xfrm>
        </p:spPr>
        <p:txBody>
          <a:bodyPr anchor="b"/>
          <a:lstStyle>
            <a:lvl1pPr algn="l">
              <a:defRPr sz="399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5" y="4777381"/>
            <a:ext cx="8823361" cy="860400"/>
          </a:xfrm>
        </p:spPr>
        <p:txBody>
          <a:bodyPr anchor="t"/>
          <a:lstStyle>
            <a:lvl1pPr marL="0" indent="0" algn="l">
              <a:buNone/>
              <a:defRPr sz="1998" cap="none">
                <a:solidFill>
                  <a:schemeClr val="accent1"/>
                </a:solidFill>
              </a:defRPr>
            </a:lvl1pPr>
            <a:lvl2pPr marL="45692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74103"/>
      </p:ext>
    </p:extLst>
  </p:cSld>
  <p:clrMapOvr>
    <a:masterClrMapping/>
  </p:clrMapOvr>
  <p:hf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783" y="1981200"/>
            <a:ext cx="2946099" cy="576262"/>
          </a:xfrm>
        </p:spPr>
        <p:txBody>
          <a:bodyPr anchor="b">
            <a:noAutofit/>
          </a:bodyPr>
          <a:lstStyle>
            <a:lvl1pPr marL="0" indent="0">
              <a:buNone/>
              <a:defRPr sz="2398" b="0">
                <a:solidFill>
                  <a:schemeClr val="accent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293" y="2667000"/>
            <a:ext cx="292658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2648" y="1981200"/>
            <a:ext cx="2935476" cy="576262"/>
          </a:xfrm>
        </p:spPr>
        <p:txBody>
          <a:bodyPr anchor="b">
            <a:noAutofit/>
          </a:bodyPr>
          <a:lstStyle>
            <a:lvl1pPr marL="0" indent="0">
              <a:buNone/>
              <a:defRPr sz="2398" b="0">
                <a:solidFill>
                  <a:schemeClr val="accent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2097" y="2667000"/>
            <a:ext cx="294602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6" y="1981200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8" b="0">
                <a:solidFill>
                  <a:schemeClr val="accent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2846" y="2667000"/>
            <a:ext cx="2931349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68512"/>
      </p:ext>
    </p:extLst>
  </p:cSld>
  <p:clrMapOvr>
    <a:masterClrMapping/>
  </p:clrMapOvr>
  <p:hf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293" y="4250949"/>
            <a:ext cx="2939284" cy="576262"/>
          </a:xfrm>
        </p:spPr>
        <p:txBody>
          <a:bodyPr anchor="b">
            <a:noAutofit/>
          </a:bodyPr>
          <a:lstStyle>
            <a:lvl1pPr marL="0" indent="0">
              <a:buNone/>
              <a:defRPr sz="2398" b="0">
                <a:solidFill>
                  <a:schemeClr val="accent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293" y="2209800"/>
            <a:ext cx="293928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26" indent="0">
              <a:buNone/>
              <a:defRPr sz="1600"/>
            </a:lvl2pPr>
            <a:lvl3pPr marL="913852" indent="0">
              <a:buNone/>
              <a:defRPr sz="1600"/>
            </a:lvl3pPr>
            <a:lvl4pPr marL="1370778" indent="0">
              <a:buNone/>
              <a:defRPr sz="1600"/>
            </a:lvl4pPr>
            <a:lvl5pPr marL="1827703" indent="0">
              <a:buNone/>
              <a:defRPr sz="1600"/>
            </a:lvl5pPr>
            <a:lvl6pPr marL="2284628" indent="0">
              <a:buNone/>
              <a:defRPr sz="1600"/>
            </a:lvl6pPr>
            <a:lvl7pPr marL="2741554" indent="0">
              <a:buNone/>
              <a:defRPr sz="1600"/>
            </a:lvl7pPr>
            <a:lvl8pPr marL="3198480" indent="0">
              <a:buNone/>
              <a:defRPr sz="1600"/>
            </a:lvl8pPr>
            <a:lvl9pPr marL="3655406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293" y="4827214"/>
            <a:ext cx="2939284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8364" y="4250949"/>
            <a:ext cx="2929762" cy="576262"/>
          </a:xfrm>
        </p:spPr>
        <p:txBody>
          <a:bodyPr anchor="b">
            <a:noAutofit/>
          </a:bodyPr>
          <a:lstStyle>
            <a:lvl1pPr marL="0" indent="0">
              <a:buNone/>
              <a:defRPr sz="2398" b="0">
                <a:solidFill>
                  <a:schemeClr val="accent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8363" y="2209800"/>
            <a:ext cx="292976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26" indent="0">
              <a:buNone/>
              <a:defRPr sz="1600"/>
            </a:lvl2pPr>
            <a:lvl3pPr marL="913852" indent="0">
              <a:buNone/>
              <a:defRPr sz="1600"/>
            </a:lvl3pPr>
            <a:lvl4pPr marL="1370778" indent="0">
              <a:buNone/>
              <a:defRPr sz="1600"/>
            </a:lvl4pPr>
            <a:lvl5pPr marL="1827703" indent="0">
              <a:buNone/>
              <a:defRPr sz="1600"/>
            </a:lvl5pPr>
            <a:lvl6pPr marL="2284628" indent="0">
              <a:buNone/>
              <a:defRPr sz="1600"/>
            </a:lvl6pPr>
            <a:lvl7pPr marL="2741554" indent="0">
              <a:buNone/>
              <a:defRPr sz="1600"/>
            </a:lvl7pPr>
            <a:lvl8pPr marL="3198480" indent="0">
              <a:buNone/>
              <a:defRPr sz="1600"/>
            </a:lvl8pPr>
            <a:lvl9pPr marL="3655406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7009" y="4827213"/>
            <a:ext cx="293364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6" y="4250949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8" b="0">
                <a:solidFill>
                  <a:schemeClr val="accent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2845" y="2209800"/>
            <a:ext cx="2931349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26" indent="0">
              <a:buNone/>
              <a:defRPr sz="1600"/>
            </a:lvl2pPr>
            <a:lvl3pPr marL="913852" indent="0">
              <a:buNone/>
              <a:defRPr sz="1600"/>
            </a:lvl3pPr>
            <a:lvl4pPr marL="1370778" indent="0">
              <a:buNone/>
              <a:defRPr sz="1600"/>
            </a:lvl4pPr>
            <a:lvl5pPr marL="1827703" indent="0">
              <a:buNone/>
              <a:defRPr sz="1600"/>
            </a:lvl5pPr>
            <a:lvl6pPr marL="2284628" indent="0">
              <a:buNone/>
              <a:defRPr sz="1600"/>
            </a:lvl6pPr>
            <a:lvl7pPr marL="2741554" indent="0">
              <a:buNone/>
              <a:defRPr sz="1600"/>
            </a:lvl7pPr>
            <a:lvl8pPr marL="3198480" indent="0">
              <a:buNone/>
              <a:defRPr sz="1600"/>
            </a:lvl8pPr>
            <a:lvl9pPr marL="3655406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2720" y="4827211"/>
            <a:ext cx="293523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52" indent="0">
              <a:buNone/>
              <a:defRPr sz="1000"/>
            </a:lvl3pPr>
            <a:lvl4pPr marL="1370778" indent="0">
              <a:buNone/>
              <a:defRPr sz="900"/>
            </a:lvl4pPr>
            <a:lvl5pPr marL="1827703" indent="0">
              <a:buNone/>
              <a:defRPr sz="900"/>
            </a:lvl5pPr>
            <a:lvl6pPr marL="2284628" indent="0">
              <a:buNone/>
              <a:defRPr sz="900"/>
            </a:lvl6pPr>
            <a:lvl7pPr marL="2741554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9998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81250"/>
      </p:ext>
    </p:extLst>
  </p:cSld>
  <p:clrMapOvr>
    <a:masterClrMapping/>
  </p:clrMapOvr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2051" y="430216"/>
            <a:ext cx="1752145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295" y="887414"/>
            <a:ext cx="7421216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97736"/>
      </p:ext>
    </p:extLst>
  </p:cSld>
  <p:clrMapOvr>
    <a:masterClrMapping/>
  </p:clrMapOvr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FFE5B-C2CA-473D-8FCA-B26579CCB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FF4BA3E-4135-4F80-B1C8-C84CDF7C54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751904" y="739306"/>
            <a:ext cx="6823258" cy="53793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AABB7-A562-4A3F-9DDF-2CE3D1372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1332" y="1663435"/>
            <a:ext cx="5867493" cy="2003898"/>
          </a:xfrm>
          <a:solidFill>
            <a:schemeClr val="accent2">
              <a:alpha val="80000"/>
            </a:schemeClr>
          </a:solidFill>
        </p:spPr>
        <p:txBody>
          <a:bodyPr lIns="557784" tIns="530352" anchor="t">
            <a:noAutofit/>
          </a:bodyPr>
          <a:lstStyle>
            <a:lvl1pPr algn="l">
              <a:lnSpc>
                <a:spcPct val="80000"/>
              </a:lnSpc>
              <a:defRPr sz="5396" cap="all" spc="400" baseline="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D15807FE-36E0-49EF-93A4-5B9AD8387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0384" y="2878249"/>
            <a:ext cx="4923905" cy="339247"/>
          </a:xfrm>
        </p:spPr>
        <p:txBody>
          <a:bodyPr>
            <a:noAutofit/>
          </a:bodyPr>
          <a:lstStyle>
            <a:lvl1pPr marL="0" indent="0" algn="l">
              <a:buNone/>
              <a:defRPr sz="2398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40803566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5BA1F-6B83-4358-A202-FD1547097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C10F8-CB40-4BDD-AA21-7DDC300F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969F5-F9D0-4A38-8C6C-86005388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33B3F-10CE-4363-805C-361CA494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EABAB15-C887-420D-92A1-24DBD62EE5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729926"/>
            <a:ext cx="3580467" cy="53887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7E8EA93-3F05-4D28-8B15-91D6789458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4719" y="1921403"/>
            <a:ext cx="22893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4EBCE5D-8795-44C7-8196-051689C6FE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4719" y="2245710"/>
            <a:ext cx="2289378" cy="1739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95044F5-86E3-4A1C-B3C8-6E3422E5B4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4459" y="2245710"/>
            <a:ext cx="2289378" cy="1739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C9BA1BF-0690-4DB5-9BBC-31D1948D82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4719" y="4443160"/>
            <a:ext cx="2289378" cy="1463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D187952-9422-42DE-B163-B764E0D099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64460" y="4451212"/>
            <a:ext cx="2289376" cy="14571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4291470-2EE9-46D8-8083-E4523DCE52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64458" y="1921403"/>
            <a:ext cx="22893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7B8E7E2-50C1-429D-A8C5-C098CDADC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44719" y="4118849"/>
            <a:ext cx="22893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9DB38C9-BBE5-4212-87C2-D9B34A4707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4459" y="4118849"/>
            <a:ext cx="2289376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EA61E342-2B6C-4379-A3B3-8D1B338F65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15457" y="1921403"/>
            <a:ext cx="22893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F39B769-D212-4C11-B6CB-0423DD1059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15457" y="2245710"/>
            <a:ext cx="2289378" cy="1739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7FF8E-011E-46E6-9F4D-DAD483095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457" y="1185284"/>
            <a:ext cx="7286386" cy="46949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798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40206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81AFB-2572-4954-B05E-84CDE1D883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50850-5ECD-4AA5-8EF0-70C6EA29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B04CF-8972-48CE-B427-B542AF91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64ACC-F262-4128-BC17-FCB29BEF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17CFF16-7992-46DD-8151-F55B030057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497" y="1335196"/>
            <a:ext cx="2858345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BADC1C2-D36B-4AFE-8824-DE6D0FB513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4497" y="1639825"/>
            <a:ext cx="2858345" cy="1475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1632658-DE5C-4EA2-83DE-AB456D9D7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5964" y="1639822"/>
            <a:ext cx="2858346" cy="1517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6A6D61C-C33C-46D5-B2C5-6C6A7C143A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4497" y="3837269"/>
            <a:ext cx="2858345" cy="1533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A4E6A96-585A-4265-900D-17D98121F5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5965" y="3845321"/>
            <a:ext cx="2858344" cy="15269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8B8437C-1550-4581-911A-98BEA151A4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65963" y="1335196"/>
            <a:ext cx="2858346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4DF1AD6-E51A-4D19-A9C8-CCAFE9E9B2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04497" y="3532640"/>
            <a:ext cx="2858345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3656830-2B4C-4F48-8EBD-F8C80C353F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5964" y="3532640"/>
            <a:ext cx="2858344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D6999-ED11-424C-91FD-1ECD0CB9D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3939" y="2768600"/>
            <a:ext cx="2956040" cy="1129164"/>
          </a:xfrm>
        </p:spPr>
        <p:txBody>
          <a:bodyPr anchor="t">
            <a:normAutofit/>
          </a:bodyPr>
          <a:lstStyle>
            <a:lvl1pPr>
              <a:lnSpc>
                <a:spcPct val="125000"/>
              </a:lnSpc>
              <a:defRPr sz="2798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737120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CE26C-A8CF-4DC0-9913-86FF0ED87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D4FC6-591F-4220-A331-724C4FE4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06146-DCCA-4419-9FC3-7F33AEAB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EDAF2-5575-4164-9610-7906C203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0C598512-93DF-4C00-A3BC-4CFF184217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324" y="3639417"/>
            <a:ext cx="238314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AFC7B8A-881F-4E97-91D4-F41DFA6D8F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324" y="3965869"/>
            <a:ext cx="2383143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7B10018-89A9-49C8-8DCE-621EF9328C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8076" y="3969557"/>
            <a:ext cx="2383143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342C0572-2FB8-4C18-AD74-75A1653213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5828" y="3953425"/>
            <a:ext cx="2383144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495EE04-F172-4AD4-8FE7-4A03B1CE4F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86054" y="3953425"/>
            <a:ext cx="2383144" cy="11260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F23ABA12-4A7C-42A2-9A8E-9E7F1A2BB2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18614" y="3639417"/>
            <a:ext cx="2502067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E11CB21-11BD-400A-BC43-71A9AFA928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35828" y="3639417"/>
            <a:ext cx="2383144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02DE0CA8-2A1F-49D8-B9B6-BF353B9808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86054" y="3639417"/>
            <a:ext cx="2383144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5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D3DD0-ED40-47C1-B841-046E1D918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060" y="1581913"/>
            <a:ext cx="7284707" cy="634323"/>
          </a:xfrm>
        </p:spPr>
        <p:txBody>
          <a:bodyPr>
            <a:normAutofit/>
          </a:bodyPr>
          <a:lstStyle>
            <a:lvl1pPr algn="ctr">
              <a:lnSpc>
                <a:spcPct val="125000"/>
              </a:lnSpc>
              <a:defRPr sz="2798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C97099-E767-429A-80C6-731FB9D295F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10222" y="2847098"/>
            <a:ext cx="603347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E2E22B87-E0E3-4234-B4FA-C9FC97DEDCB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367972" y="2847098"/>
            <a:ext cx="603347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8EF1B794-5E10-4558-B229-0D8F5895CCA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5727" y="2847098"/>
            <a:ext cx="603347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5ECB6791-2C34-417D-9AB9-03C9A8BBDF9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075950" y="2847098"/>
            <a:ext cx="603347" cy="6035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944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757B982-FF4B-4902-B808-FC325983FD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" y="0"/>
            <a:ext cx="12188825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7337BF-9564-499D-91CE-9DDD9C9693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985" y="1371602"/>
            <a:ext cx="9382856" cy="985791"/>
          </a:xfrm>
        </p:spPr>
        <p:txBody>
          <a:bodyPr>
            <a:noAutofit/>
          </a:bodyPr>
          <a:lstStyle>
            <a:lvl1pPr algn="ctr">
              <a:defRPr sz="5396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232926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84757-E21D-414B-B627-1E0D15F89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5446" cy="6858000"/>
          </a:xfrm>
          <a:prstGeom prst="rect">
            <a:avLst/>
          </a:prstGeom>
        </p:spPr>
      </p:pic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27250C7-CB58-468C-B8BB-17DB85D4F2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0433" y="0"/>
            <a:ext cx="7195056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BB3F6-84AB-40BA-9D7D-7C1E13C0E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036629"/>
            <a:ext cx="6005535" cy="4784742"/>
          </a:xfrm>
          <a:solidFill>
            <a:schemeClr val="accent6">
              <a:alpha val="80000"/>
            </a:schemeClr>
          </a:solidFill>
        </p:spPr>
        <p:txBody>
          <a:bodyPr lIns="822960" tIns="640080" anchor="t">
            <a:normAutofit/>
          </a:bodyPr>
          <a:lstStyle>
            <a:lvl1pPr algn="l">
              <a:lnSpc>
                <a:spcPct val="100000"/>
              </a:lnSpc>
              <a:defRPr sz="2798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A7AB969-4D8E-41B0-A403-6D1D41CD5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826" y="2368509"/>
            <a:ext cx="4769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F82904-47D8-4EB9-A697-8ED11274C4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827" y="2605043"/>
            <a:ext cx="4769788" cy="801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4501739-C457-4C98-A458-5B3639CFB8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826" y="3544632"/>
            <a:ext cx="4769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03766A8-C36E-4337-9DB4-358A28B743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827" y="3781163"/>
            <a:ext cx="4769788" cy="801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F947925-2465-45AC-9A1E-7153477BB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8826" y="4739242"/>
            <a:ext cx="4769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all" spc="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FC86B0E-A85D-444A-BC2A-B7A5FF1D4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827" y="4975776"/>
            <a:ext cx="4769788" cy="546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930A0-A89C-48EB-A039-375BDA73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A2494-B27D-418F-9D5E-8DE4FFB4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0DC46-AFFB-4CCA-B5AE-7028C4E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320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7D588-C832-4149-9B9F-D817459D8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5446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0CE2C-509A-4C33-AB34-6F278F11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06B8C-060C-4139-B354-239A56BB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BE7C0-2680-40FD-88E4-27D6E777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1941F94-25C7-46EC-89FE-B12B54F77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863" y="4076966"/>
            <a:ext cx="3035090" cy="148563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E2747E-A71B-4917-8960-56D4F927D8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755" y="2806967"/>
            <a:ext cx="2692427" cy="99168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3998" kern="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3830FC7-44D5-48CD-AA84-4E262F2EB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8412" y="4076966"/>
            <a:ext cx="3035089" cy="148563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1F423C9-E1B4-4BD9-98A5-9397C32447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60957" y="4076966"/>
            <a:ext cx="3022974" cy="148563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DF3CDE-1C08-4B0C-8DC3-9FCBBD3E61D4}"/>
              </a:ext>
            </a:extLst>
          </p:cNvPr>
          <p:cNvCxnSpPr>
            <a:cxnSpLocks/>
          </p:cNvCxnSpPr>
          <p:nvPr userDrawn="1"/>
        </p:nvCxnSpPr>
        <p:spPr>
          <a:xfrm>
            <a:off x="832296" y="3939883"/>
            <a:ext cx="290292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026C956-C6C4-4010-889F-B8D7620364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2004" y="2806967"/>
            <a:ext cx="2692427" cy="99168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3998" kern="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4D363AD-B16F-46C4-9856-EA9EAC699E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7846" y="2806967"/>
            <a:ext cx="2692427" cy="99168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3998" kern="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E9BAEE-70B0-4F15-B6B7-D5AE0227618F}"/>
              </a:ext>
            </a:extLst>
          </p:cNvPr>
          <p:cNvCxnSpPr>
            <a:cxnSpLocks/>
          </p:cNvCxnSpPr>
          <p:nvPr userDrawn="1"/>
        </p:nvCxnSpPr>
        <p:spPr>
          <a:xfrm>
            <a:off x="4698135" y="3939883"/>
            <a:ext cx="290292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0848BB-EF65-4D43-AC18-9C4F4749CA6D}"/>
              </a:ext>
            </a:extLst>
          </p:cNvPr>
          <p:cNvCxnSpPr>
            <a:cxnSpLocks/>
          </p:cNvCxnSpPr>
          <p:nvPr userDrawn="1"/>
        </p:nvCxnSpPr>
        <p:spPr>
          <a:xfrm>
            <a:off x="8563976" y="3939883"/>
            <a:ext cx="290292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7CA7F01-3F2D-4396-A7D4-3D21C56D7F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826" y="1643321"/>
            <a:ext cx="4855369" cy="466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798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83081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D8EB4-0AAB-4C86-96ED-AB74FA56A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5446" cy="6858000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DEE423F-FC4A-461D-8AA7-F7C14B8066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333072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D30EC-51F8-4EBE-9AC8-349D6E064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EF7FC71-AF21-4CDA-8E86-E05EB4F1C4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1813" y="3260492"/>
            <a:ext cx="11518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398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$2B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21B81-6A13-47D5-AD62-B1B0E486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BB476-8DFF-468F-B950-1F980EB4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893A53-04CF-497B-9C3D-502C92BA0D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1812" y="4773463"/>
            <a:ext cx="11518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398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$1B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BD5CDD-220E-41E0-82DD-820C0D834A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15935" y="1609775"/>
            <a:ext cx="3364127" cy="11715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3384AB-173D-4216-A221-BFA565FC12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5722" y="1747520"/>
            <a:ext cx="11518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398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$3B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5638026-D669-4C2A-82A4-5F35D27DCA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15935" y="3129515"/>
            <a:ext cx="3364127" cy="11704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19EAA97-D0F2-464B-8450-83BF202CE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15935" y="4648156"/>
            <a:ext cx="3364127" cy="11704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F2174-FDCE-466A-8A4C-06AD6CAA44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5400" y="746631"/>
            <a:ext cx="5183298" cy="466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798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4637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Competition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9216DCA9-E871-422D-B12D-3E1C39ACD2E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5400000" flipH="1">
            <a:off x="-2093309" y="2093311"/>
            <a:ext cx="6858002" cy="26713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54628-3BB3-414A-88E4-67B3809A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99CEA-3489-476A-9C9D-ED977FE6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5B0-9BDF-49CC-B30F-96112214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9CF3D99-4BB8-4944-A82E-385209DF3D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1095" y="2881982"/>
            <a:ext cx="3974019" cy="29667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83CED13-2FB7-4DA4-87BD-B5AEF0C63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1095" y="2502480"/>
            <a:ext cx="3974019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6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240762F-003B-4B0E-A561-6734EA9AC8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76826" y="2881982"/>
            <a:ext cx="3694691" cy="29667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7E9583-831E-4863-9A96-3E583A98F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76826" y="2502480"/>
            <a:ext cx="3694691" cy="4263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600" cap="all" spc="1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F4071-8FD4-4FF1-BA06-DD4D780FE4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5304" y="1649421"/>
            <a:ext cx="5183298" cy="466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798">
                <a:ln w="19050">
                  <a:solidFill>
                    <a:schemeClr val="accent6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62725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54AA95-575B-4060-9443-53B347664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5446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8BF2BB6-8F62-424E-B01D-F90A0DB7B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2AF5C-69BC-4A87-8E5C-E473F6A7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AD827-24BF-4C7D-9F16-1E26E09A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EF33-0303-4BF6-8C9A-08DE4CB6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C14BDE6-5903-4EFC-B3C7-B7B219402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6477" y="1538275"/>
            <a:ext cx="1706520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19954FA-533A-4FF9-88B2-102C833FB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6477" y="5407119"/>
            <a:ext cx="1706520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29BB699-DB47-4A35-9B5B-63C7EFC228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39454" y="3467158"/>
            <a:ext cx="138032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EFD147E-AEE9-40FA-96D5-7DBE760334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3713" y="2307746"/>
            <a:ext cx="118287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5518AB-0629-41B1-8670-DAE8C31C99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80092" y="4420463"/>
            <a:ext cx="118287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D84B55A2-EE63-46F3-80EA-C4F512388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43015" y="4552193"/>
            <a:ext cx="118287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DED8D5C-7B18-4E79-B6B4-E59FAC3A83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8387" y="4120888"/>
            <a:ext cx="118287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B6D903-1EAA-44AD-A3D8-6256873B7A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4371" y="3467158"/>
            <a:ext cx="1208828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14974F-EEEB-4FDB-B605-14B6199844BA}"/>
              </a:ext>
            </a:extLst>
          </p:cNvPr>
          <p:cNvCxnSpPr>
            <a:cxnSpLocks/>
          </p:cNvCxnSpPr>
          <p:nvPr userDrawn="1"/>
        </p:nvCxnSpPr>
        <p:spPr>
          <a:xfrm>
            <a:off x="3757025" y="3713168"/>
            <a:ext cx="468242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CFFB4C-5408-479D-88E2-42F8897706C7}"/>
              </a:ext>
            </a:extLst>
          </p:cNvPr>
          <p:cNvCxnSpPr>
            <a:cxnSpLocks/>
          </p:cNvCxnSpPr>
          <p:nvPr userDrawn="1"/>
        </p:nvCxnSpPr>
        <p:spPr>
          <a:xfrm flipV="1">
            <a:off x="6089737" y="2030298"/>
            <a:ext cx="4677" cy="33768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D316786-C25C-4139-9C9E-B55FEA3C4A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2462" y="2067511"/>
            <a:ext cx="1706520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C43FD24-D855-40FC-85C4-87ED3F64AA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8649" y="4820892"/>
            <a:ext cx="118287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 cap="all" spc="2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7A013-A59B-4367-9832-ED55A6D25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301" y="715939"/>
            <a:ext cx="4863341" cy="365760"/>
          </a:xfrm>
        </p:spPr>
        <p:txBody>
          <a:bodyPr anchor="t">
            <a:noAutofit/>
          </a:bodyPr>
          <a:lstStyle>
            <a:lvl1pPr>
              <a:defRPr sz="2798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241949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F00DA-5D59-4EDE-BA9C-D312B3FBBA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3578F-2A0F-4E30-AF4A-8F79692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6CA51-E5DC-4FC3-92F6-D5EC783C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0E530-F1C5-4166-A95F-3F8D022C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91453D1-9488-4F30-8223-1CB500BDC2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2060" y="1592681"/>
            <a:ext cx="7304157" cy="3934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98" cap="none" spc="200" baseline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882AD8A-D4BD-4E12-8458-AC021F93B1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73184" y="3031460"/>
            <a:ext cx="1974590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DF3AAFC-DA9A-4A72-BBF9-5A097BC595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1621" y="3031460"/>
            <a:ext cx="1974590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FF48EEE-6AEC-4E37-AD5C-EEB74BA0CE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44478" y="3031460"/>
            <a:ext cx="1974590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066EA2-51F1-4F13-8E1B-89600E879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1280" y="4042389"/>
            <a:ext cx="2742486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14EBD1B-595C-4A54-92C8-3C5427E15C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9717" y="4042390"/>
            <a:ext cx="2742486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64F77B9-03A9-4E3E-B656-D3C0FBE25A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62575" y="4042389"/>
            <a:ext cx="2742486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ECFB3-5650-476F-BB54-8A2A45F8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0896" y="989042"/>
            <a:ext cx="7285870" cy="630936"/>
          </a:xfrm>
        </p:spPr>
        <p:txBody>
          <a:bodyPr anchor="t">
            <a:noAutofit/>
          </a:bodyPr>
          <a:lstStyle>
            <a:lvl1pPr algn="ctr">
              <a:lnSpc>
                <a:spcPct val="125000"/>
              </a:lnSpc>
              <a:defRPr sz="2798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307780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91600-3E99-42F4-85C2-60F442CD5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30B4BBA3-2E4B-4AF2-8A2B-92DD019631E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6264798" y="2782891"/>
            <a:ext cx="4991267" cy="34369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460CAC-F6F8-43F8-93F5-188B790DEE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2060" y="1592681"/>
            <a:ext cx="7304157" cy="3934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798" cap="none" spc="200" baseline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8D310-58F4-4A10-A286-9B42AECFD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68E10-EEA7-4017-B7CA-17B5EB23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014CA-8BED-467C-AC80-6DC5B3DD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8" name="Text Placeholder 14">
            <a:extLst>
              <a:ext uri="{FF2B5EF4-FFF2-40B4-BE49-F238E27FC236}">
                <a16:creationId xmlns:a16="http://schemas.microsoft.com/office/drawing/2014/main" id="{2C4E099A-EEE4-40B4-B9B5-32A5A981F9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176" y="2333980"/>
            <a:ext cx="5005719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6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9" name="Text Placeholder 14">
            <a:extLst>
              <a:ext uri="{FF2B5EF4-FFF2-40B4-BE49-F238E27FC236}">
                <a16:creationId xmlns:a16="http://schemas.microsoft.com/office/drawing/2014/main" id="{51338F1A-6EF2-4AA5-9EE8-628C9D57C2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77934" y="2339784"/>
            <a:ext cx="4991848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all" spc="200" baseline="0">
                <a:solidFill>
                  <a:schemeClr val="accent6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744EAD-73E9-49F3-9CA4-9A344EB62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0896" y="989042"/>
            <a:ext cx="7285870" cy="630936"/>
          </a:xfrm>
        </p:spPr>
        <p:txBody>
          <a:bodyPr anchor="t">
            <a:noAutofit/>
          </a:bodyPr>
          <a:lstStyle>
            <a:lvl1pPr algn="ctr">
              <a:lnSpc>
                <a:spcPct val="125000"/>
              </a:lnSpc>
              <a:defRPr sz="2798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B4710E-545B-4940-B69A-359188335AD3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919045" y="2782891"/>
            <a:ext cx="4991267" cy="34369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85251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Yea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33791-52F7-40F6-B230-7BF6C505C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68A0C5-BEED-4BC5-ACD5-3F28EDE1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EA781-4C22-4390-A03C-CA5DCCB7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694A4-07AC-48C4-A560-162C1F4E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6B27A0-0449-46AE-A770-EBB281A1A9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1900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E70DE9B-2CDE-44B6-9307-FC12D873CA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111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23B5183-98F9-43BF-BE37-2AE0A049EA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0320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9DAB7F1-F6E7-4F92-B252-D9B81196A3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528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037F0E4-C57B-4033-B973-C69A03D97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9554" y="3170170"/>
            <a:ext cx="61515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5DAD742-736F-42D3-99FC-6046CF57A7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7947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3EC6732-F61D-431C-88C9-BAA5039B6B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7158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218F9A-C149-4D30-8437-B9D8C0DAF1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6366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CA166BB-F293-4289-B0EB-57580EC960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5575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77397369-CCB5-450E-8FD1-46B3B54F6B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4786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8252082-BCF2-4955-B695-35F48EF76F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3994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AF998D11-3FAA-4712-8C34-404C1BDCEC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3201" y="3170170"/>
            <a:ext cx="495171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2AA33C54-3898-452E-979F-F1B5853E73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1900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69AA0A-65D1-4456-9A14-327E6CE6DF6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111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028EB91C-9303-4EB3-886A-E5DA884A8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0320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4A47908B-3F69-4786-9C40-C12392133F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9528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378EEBEC-FDBD-4D14-ADCA-4C72B269E9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09554" y="4871997"/>
            <a:ext cx="61515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044989A5-8040-43C0-BE05-6A79C3BE63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7947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2581A3A-F479-4780-81BE-CCBCF39814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7158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3D361DBA-153A-4846-BDA4-CC63FF9474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6366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78FB324E-EE00-4CC5-9F81-5EF71F3050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5575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8AA454F-F92D-4844-92A6-A3FEDD88B30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4786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651BCA7B-5BF4-4A0F-95C1-2014315E80B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3994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7E3F41F1-0E06-45ED-894F-7F38510C27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3201" y="4871997"/>
            <a:ext cx="495171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C02572F8-1812-49D5-B24A-088659DE9F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3603" y="2763180"/>
            <a:ext cx="1020735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453EA1A1-A67D-4132-9EA0-584E8FA796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3603" y="4449967"/>
            <a:ext cx="1020735" cy="501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658BFCC4-C261-4874-8195-FDA3C5001E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8840" y="2071323"/>
            <a:ext cx="1439713" cy="59882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158708C7-ABA0-43E5-BB89-A1B7B2C4523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6468" y="2071323"/>
            <a:ext cx="1439713" cy="59882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2AE59213-95B1-4597-AD8C-D55D96D561E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2515" y="2071323"/>
            <a:ext cx="1439713" cy="59882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B9A460E-592F-41EA-9F9C-8953AFAC223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8840" y="3862599"/>
            <a:ext cx="1439713" cy="54931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3065B3A8-F99B-47E6-B517-D93AC0FC45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4887" y="3862599"/>
            <a:ext cx="1439713" cy="54931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B2187073-BC0A-4137-A204-D35C44CD7F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0934" y="3862599"/>
            <a:ext cx="1439713" cy="54931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5F35AF6-FBA2-4CA2-8A1F-2C977E6C9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0896" y="989042"/>
            <a:ext cx="7285870" cy="630936"/>
          </a:xfrm>
        </p:spPr>
        <p:txBody>
          <a:bodyPr anchor="t">
            <a:noAutofit/>
          </a:bodyPr>
          <a:lstStyle>
            <a:lvl1pPr algn="ctr">
              <a:lnSpc>
                <a:spcPct val="125000"/>
              </a:lnSpc>
              <a:defRPr sz="2798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400431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89BE0-E34D-48FA-8ED2-CA69BFBC4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B20A778-FBFD-4ED2-8E9B-6645F59A4D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77862" y="0"/>
            <a:ext cx="5010963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12CF59-4802-4969-8645-8E2014DF0A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7864" y="0"/>
            <a:ext cx="5010962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CB959-A5D6-4887-9B77-916F0EA1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0AFFF-66EA-44D7-828D-244A190B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9006-A738-42A2-B328-34F70A7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3E75D8-7274-49D2-8CF2-0E990C29C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543" y="715939"/>
            <a:ext cx="4863341" cy="365760"/>
          </a:xfrm>
        </p:spPr>
        <p:txBody>
          <a:bodyPr anchor="t">
            <a:noAutofit/>
          </a:bodyPr>
          <a:lstStyle>
            <a:lvl1pPr>
              <a:defRPr sz="2798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91683-9C5C-45D2-A241-FC48B66B50D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3543" y="1238250"/>
            <a:ext cx="5420980" cy="4590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9940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9293AB-35CB-4344-A710-9C0BF396A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B5434-FC37-4DD2-AA81-6499AA6F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C474A-5DF9-4EA3-A273-CA394106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B1742-3B51-4EFC-8A04-CD872DE4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5C06A4-0C2D-4746-83C3-410A9B469E89}"/>
              </a:ext>
            </a:extLst>
          </p:cNvPr>
          <p:cNvSpPr/>
          <p:nvPr userDrawn="1"/>
        </p:nvSpPr>
        <p:spPr>
          <a:xfrm>
            <a:off x="739110" y="739302"/>
            <a:ext cx="10710606" cy="5379396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890CF5DC-D21B-4DF3-8248-1F809124AD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03269" y="2804056"/>
            <a:ext cx="1487032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EE26967-C0C7-4310-90FC-F1914D2403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7852" y="4570549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CA187B6-5AE8-4D11-8E79-63677F474D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7852" y="4886783"/>
            <a:ext cx="2117862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2BAC04-D935-470E-B6B5-E9CCE70D11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74875" y="2804056"/>
            <a:ext cx="1487032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456256DC-B113-4559-8D0B-3F8B4A7CA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6480" y="2804056"/>
            <a:ext cx="1487032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60A063A-DD07-4E82-9217-A8AD06D7C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18086" y="2804056"/>
            <a:ext cx="1487032" cy="149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194B9ED-C9B7-4850-B875-B179F9A6AD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59458" y="4570549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DBB00C57-7DE2-436D-8748-527515EE4A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9458" y="4886783"/>
            <a:ext cx="2117862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6503F18-AEB2-4183-8F37-6BE4BBD66E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1064" y="4570549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01AC31E-901A-4C34-A8AE-71C303E07F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1064" y="4886783"/>
            <a:ext cx="2117862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113CB6D-E397-418B-8738-D96E553ADD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02672" y="4570549"/>
            <a:ext cx="2117863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63EA5C1A-BB92-4C5E-BB99-A85B0B0FC4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02672" y="4886783"/>
            <a:ext cx="2117863" cy="5313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E93D6C-0CD6-42A7-A2D2-C8582F7B353C}"/>
              </a:ext>
            </a:extLst>
          </p:cNvPr>
          <p:cNvSpPr/>
          <p:nvPr userDrawn="1"/>
        </p:nvSpPr>
        <p:spPr>
          <a:xfrm>
            <a:off x="1685884" y="2684615"/>
            <a:ext cx="1721797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D0FDBA-5294-4730-92D6-440AA8DE35AE}"/>
              </a:ext>
            </a:extLst>
          </p:cNvPr>
          <p:cNvSpPr/>
          <p:nvPr userDrawn="1"/>
        </p:nvSpPr>
        <p:spPr>
          <a:xfrm>
            <a:off x="4057490" y="2684615"/>
            <a:ext cx="1721797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E75564-AD04-4406-979E-AC0A8BE2AEFD}"/>
              </a:ext>
            </a:extLst>
          </p:cNvPr>
          <p:cNvSpPr/>
          <p:nvPr userDrawn="1"/>
        </p:nvSpPr>
        <p:spPr>
          <a:xfrm>
            <a:off x="6429098" y="2684615"/>
            <a:ext cx="1721797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7899F8-DBAB-4DCC-857C-94A3CF0FE542}"/>
              </a:ext>
            </a:extLst>
          </p:cNvPr>
          <p:cNvSpPr/>
          <p:nvPr userDrawn="1"/>
        </p:nvSpPr>
        <p:spPr>
          <a:xfrm>
            <a:off x="8800704" y="2684615"/>
            <a:ext cx="1721797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1C8F6-B68C-4B34-A1EC-848B6301B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060" y="1566780"/>
            <a:ext cx="7284706" cy="634323"/>
          </a:xfrm>
        </p:spPr>
        <p:txBody>
          <a:bodyPr anchor="t">
            <a:normAutofit/>
          </a:bodyPr>
          <a:lstStyle>
            <a:lvl1pPr algn="ctr">
              <a:lnSpc>
                <a:spcPct val="125000"/>
              </a:lnSpc>
              <a:defRPr sz="2798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285144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 Ful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B7C369-B3B1-47DB-AFB5-4A2FA0A04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DB6E9-4285-4C1C-9752-2D43D607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2EDB06-237E-4E77-B217-FD0E19A4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ACDA0-CD42-4B14-A524-FF6FF7E2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C5DE79-8AB4-425F-A9CB-B17901806732}"/>
              </a:ext>
            </a:extLst>
          </p:cNvPr>
          <p:cNvSpPr/>
          <p:nvPr userDrawn="1"/>
        </p:nvSpPr>
        <p:spPr>
          <a:xfrm>
            <a:off x="739110" y="739302"/>
            <a:ext cx="10710606" cy="5379396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8FDD580-B69C-4AF1-9C0C-1CF94ECEB2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8108" y="5098602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A72E08F-5B05-415B-A503-4CED86D11F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8108" y="5414836"/>
            <a:ext cx="2117862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2D7BE41-1227-4D94-AC6E-F4D0074917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8016" y="5098602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7E8138A-A795-4EF2-B1FF-1A36693A3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8016" y="5414836"/>
            <a:ext cx="2117862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77F66B66-F2E4-439A-A7DF-A9A64B0DF7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7925" y="5098602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13CDFA66-0739-48E3-97B6-F63F13A0A8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7925" y="5414836"/>
            <a:ext cx="2117862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B4EE4B66-F80E-45BB-B2FE-CC11E1FBAF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7835" y="5098602"/>
            <a:ext cx="2117863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1F734C1-F867-4FB6-A239-D99ED9E4C5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7835" y="5414836"/>
            <a:ext cx="2117863" cy="332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2" name="Picture Placeholder 9">
            <a:extLst>
              <a:ext uri="{FF2B5EF4-FFF2-40B4-BE49-F238E27FC236}">
                <a16:creationId xmlns:a16="http://schemas.microsoft.com/office/drawing/2014/main" id="{11E88FD1-69BB-4254-81B8-7B383CE8D2D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001869" y="2327255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6EBB7F2-ABDB-41F2-8A6B-93196276AB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8108" y="3263613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4D66759F-DBAD-46B4-929C-18F2FB541B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18108" y="3579848"/>
            <a:ext cx="2117862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07D90C20-BFF7-4D04-AD95-1861DF74509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8016" y="3263613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EF54F366-5FD7-4707-A0E3-FAFA53156C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38016" y="3579848"/>
            <a:ext cx="2117862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A51158F4-509A-44E4-A601-2CD7AEDE7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57925" y="3263613"/>
            <a:ext cx="2117862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DA9AC8DA-4C66-4D66-9075-59DC95E2AC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7925" y="3579848"/>
            <a:ext cx="2117862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F3A598D9-D412-4C15-A31C-3A4842B32E1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77835" y="3263613"/>
            <a:ext cx="2117863" cy="3321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14A0A9AD-40F7-4203-917C-8BFBF4FCF2C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77835" y="3579848"/>
            <a:ext cx="2117863" cy="39054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29E220D-4268-4E0B-B292-D87F92DF6ED3}"/>
              </a:ext>
            </a:extLst>
          </p:cNvPr>
          <p:cNvSpPr/>
          <p:nvPr userDrawn="1"/>
        </p:nvSpPr>
        <p:spPr>
          <a:xfrm>
            <a:off x="1946574" y="2272648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78" name="Picture Placeholder 9">
            <a:extLst>
              <a:ext uri="{FF2B5EF4-FFF2-40B4-BE49-F238E27FC236}">
                <a16:creationId xmlns:a16="http://schemas.microsoft.com/office/drawing/2014/main" id="{2DB6BDC2-D18B-4AF7-9B33-2FB86D67A64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001869" y="4154796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B9D855A-B11D-44DC-BBE1-7BA68BD18E68}"/>
              </a:ext>
            </a:extLst>
          </p:cNvPr>
          <p:cNvSpPr/>
          <p:nvPr userDrawn="1"/>
        </p:nvSpPr>
        <p:spPr>
          <a:xfrm>
            <a:off x="1946574" y="4100189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80" name="Picture Placeholder 9">
            <a:extLst>
              <a:ext uri="{FF2B5EF4-FFF2-40B4-BE49-F238E27FC236}">
                <a16:creationId xmlns:a16="http://schemas.microsoft.com/office/drawing/2014/main" id="{D12B69C6-4468-4017-A141-0864B9065E8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421777" y="2319234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874C203-B833-4D0D-9674-D25DFA3F9606}"/>
              </a:ext>
            </a:extLst>
          </p:cNvPr>
          <p:cNvSpPr/>
          <p:nvPr userDrawn="1"/>
        </p:nvSpPr>
        <p:spPr>
          <a:xfrm>
            <a:off x="4366482" y="2264627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82" name="Picture Placeholder 9">
            <a:extLst>
              <a:ext uri="{FF2B5EF4-FFF2-40B4-BE49-F238E27FC236}">
                <a16:creationId xmlns:a16="http://schemas.microsoft.com/office/drawing/2014/main" id="{0B83E94D-7A2E-4F82-9F6F-414BB1EE1F9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421777" y="4146775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54DE692-CD53-4D36-9E21-EDBFA9779183}"/>
              </a:ext>
            </a:extLst>
          </p:cNvPr>
          <p:cNvSpPr/>
          <p:nvPr userDrawn="1"/>
        </p:nvSpPr>
        <p:spPr>
          <a:xfrm>
            <a:off x="4366482" y="4092168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84" name="Picture Placeholder 9">
            <a:extLst>
              <a:ext uri="{FF2B5EF4-FFF2-40B4-BE49-F238E27FC236}">
                <a16:creationId xmlns:a16="http://schemas.microsoft.com/office/drawing/2014/main" id="{722A2533-C7FE-4FF8-88EA-CC5A72E587E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41686" y="2323944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0564730-564F-4992-974D-020B105689EE}"/>
              </a:ext>
            </a:extLst>
          </p:cNvPr>
          <p:cNvSpPr/>
          <p:nvPr userDrawn="1"/>
        </p:nvSpPr>
        <p:spPr>
          <a:xfrm>
            <a:off x="6786391" y="2269337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86" name="Picture Placeholder 9">
            <a:extLst>
              <a:ext uri="{FF2B5EF4-FFF2-40B4-BE49-F238E27FC236}">
                <a16:creationId xmlns:a16="http://schemas.microsoft.com/office/drawing/2014/main" id="{3FF1C129-85E6-40AA-8026-14C47F0F038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841686" y="4151485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E7D63A3-3C58-4F80-B353-C26650B97F55}"/>
              </a:ext>
            </a:extLst>
          </p:cNvPr>
          <p:cNvSpPr/>
          <p:nvPr userDrawn="1"/>
        </p:nvSpPr>
        <p:spPr>
          <a:xfrm>
            <a:off x="6786391" y="4096878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88" name="Picture Placeholder 9">
            <a:extLst>
              <a:ext uri="{FF2B5EF4-FFF2-40B4-BE49-F238E27FC236}">
                <a16:creationId xmlns:a16="http://schemas.microsoft.com/office/drawing/2014/main" id="{C78943C0-07AD-428D-A010-64CDDC81565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261595" y="2315923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4D0D2B8-EB2F-407A-A7DF-29BF878D0C97}"/>
              </a:ext>
            </a:extLst>
          </p:cNvPr>
          <p:cNvSpPr/>
          <p:nvPr userDrawn="1"/>
        </p:nvSpPr>
        <p:spPr>
          <a:xfrm>
            <a:off x="9206300" y="2261316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90" name="Picture Placeholder 9">
            <a:extLst>
              <a:ext uri="{FF2B5EF4-FFF2-40B4-BE49-F238E27FC236}">
                <a16:creationId xmlns:a16="http://schemas.microsoft.com/office/drawing/2014/main" id="{9F5D0399-2186-4D0F-B2B6-FB29536013E2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261595" y="4143464"/>
            <a:ext cx="950340" cy="6850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61A1AC-702C-4209-BE7C-E51F7434B5B5}"/>
              </a:ext>
            </a:extLst>
          </p:cNvPr>
          <p:cNvSpPr/>
          <p:nvPr userDrawn="1"/>
        </p:nvSpPr>
        <p:spPr>
          <a:xfrm>
            <a:off x="9206300" y="4088857"/>
            <a:ext cx="1060930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ADA00ED-298B-444A-A7F5-508EDBA56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060" y="1187756"/>
            <a:ext cx="7284706" cy="634323"/>
          </a:xfrm>
        </p:spPr>
        <p:txBody>
          <a:bodyPr anchor="t">
            <a:normAutofit/>
          </a:bodyPr>
          <a:lstStyle>
            <a:lvl1pPr algn="ctr">
              <a:lnSpc>
                <a:spcPct val="125000"/>
              </a:lnSpc>
              <a:defRPr sz="2798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371377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2989-2CED-47FB-8D23-FF60F2561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"/>
            <a:ext cx="12188825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29704-4AB7-47AB-8C1F-4C2E4C99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48280-3106-454C-9D69-9BD1267B1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26433-6916-408B-BE80-EB35C693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7D1BF6-CA32-48D3-B8AE-5D5C621A7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57E488F-AD89-4213-9093-5646DF323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276" y="4114240"/>
            <a:ext cx="238176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1C9DEB-43A3-4514-9EB8-2CE147497B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276" y="4733171"/>
            <a:ext cx="238176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254EC399-E62D-401A-936C-2B26F8265F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3105" y="4114240"/>
            <a:ext cx="238176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F49DC18-7C09-4FFC-98BF-DC17FCE622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3105" y="4733171"/>
            <a:ext cx="238176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D21F281-5009-4E28-B34E-218C36B33A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935" y="4114240"/>
            <a:ext cx="238176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75C2A3FB-F206-4ED3-A8BF-712D66D52D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5935" y="4733171"/>
            <a:ext cx="238176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33D1544-1248-444D-B0AC-C5B22E1D26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48763" y="4114240"/>
            <a:ext cx="2381766" cy="61370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all" spc="2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9F4FDF38-0969-49B5-BE15-AB7D41B68D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8763" y="4733171"/>
            <a:ext cx="2381766" cy="857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749E3E6-EB0F-4108-9196-2A2DDD63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85423" y="2399173"/>
            <a:ext cx="161147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defRPr sz="2798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A8E4A5D-4A2C-4FCA-9886-11A6692866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1082" y="2399173"/>
            <a:ext cx="161147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798" cap="all" spc="1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12F1290-6B4C-49B8-BC26-3B433534C3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3910" y="2399173"/>
            <a:ext cx="161147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798" cap="all" spc="1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E60E704-AD01-4048-8D70-3F4CA25DA6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68252" y="2399173"/>
            <a:ext cx="161147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798" cap="all" spc="1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CB251EF-EB2B-4D32-A321-FEC37EAB8D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543" y="715939"/>
            <a:ext cx="4863341" cy="365760"/>
          </a:xfrm>
        </p:spPr>
        <p:txBody>
          <a:bodyPr anchor="t">
            <a:noAutofit/>
          </a:bodyPr>
          <a:lstStyle>
            <a:lvl1pPr>
              <a:defRPr sz="2798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690483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2CF4D42-6C74-47FD-8195-943D55ADA8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88825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75658-2C01-4217-AE99-DF0FDFFE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13D93-CECF-4647-8DC2-8F7DD04E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60507-1EAA-4632-9D67-1BD599F4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4639B-AD71-425C-BF07-356C0F14C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353381"/>
            <a:ext cx="5621414" cy="4151236"/>
          </a:xfrm>
          <a:solidFill>
            <a:schemeClr val="accent3">
              <a:alpha val="90000"/>
            </a:schemeClr>
          </a:solidFill>
        </p:spPr>
        <p:txBody>
          <a:bodyPr vert="horz" lIns="649224" tIns="749808" rIns="91440" bIns="45720" rtlCol="0" anchor="t">
            <a:noAutofit/>
          </a:bodyPr>
          <a:lstStyle>
            <a:lvl1pPr>
              <a:defRPr lang="en-US" sz="2798">
                <a:ln w="19050">
                  <a:solidFill>
                    <a:schemeClr val="bg1"/>
                  </a:solidFill>
                </a:ln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4CF3C46-90B8-467D-9D50-086B913570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44" y="2689071"/>
            <a:ext cx="4566020" cy="2212496"/>
          </a:xfr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2593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2/17/2025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0B86B2D-56E1-4FB2-8CC9-DBC6C0B6EB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" y="0"/>
            <a:ext cx="8151277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1D70C38F-1ABB-4C86-972A-E388226700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3168" y="2326705"/>
            <a:ext cx="4113520" cy="2212496"/>
          </a:xfr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0AE4-4C17-4975-A59C-4D9EFE58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8/06/20XX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C9023-3371-40C0-A618-BF8AA20F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21E28-544B-4D00-A151-341F3D7E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07CF0-318A-401D-9F77-B63C65D29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0419" y="1728566"/>
            <a:ext cx="4126269" cy="724702"/>
          </a:xfrm>
        </p:spPr>
        <p:txBody>
          <a:bodyPr anchor="t">
            <a:noAutofit/>
          </a:bodyPr>
          <a:lstStyle>
            <a:lvl1pPr>
              <a:defRPr sz="2798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0628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image" Target="../media/image5.png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theme" Target="../theme/theme3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2/17/2025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3" r:id="rId12"/>
    <p:sldLayoutId id="2147483684" r:id="rId13"/>
    <p:sldLayoutId id="2147483685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4035961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522016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6770" y="1676400"/>
            <a:ext cx="2818666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7330" y="1"/>
            <a:ext cx="1602969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6770" y="6096000"/>
            <a:ext cx="99347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5094" y="0"/>
            <a:ext cx="68562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943" y="452718"/>
            <a:ext cx="9402274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5" y="2052919"/>
            <a:ext cx="894421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2866" y="1790741"/>
            <a:ext cx="990599" cy="3047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48740" y="3225337"/>
            <a:ext cx="3859795" cy="3047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9844" y="295730"/>
            <a:ext cx="837981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799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413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8" r:id="rId22"/>
    <p:sldLayoutId id="2147483779" r:id="rId23"/>
    <p:sldLayoutId id="2147483780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</p:sldLayoutIdLst>
  <p:hf hdr="0"/>
  <p:txStyles>
    <p:titleStyle>
      <a:lvl1pPr algn="l" defTabSz="457063" rtl="0" eaLnBrk="1" latinLnBrk="0" hangingPunct="1">
        <a:spcBef>
          <a:spcPct val="0"/>
        </a:spcBef>
        <a:buNone/>
        <a:defRPr sz="4199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9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8"/>
            <a:ext cx="4035961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50"/>
            <a:ext cx="1522016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6770" y="1676400"/>
            <a:ext cx="2818666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7331" y="3"/>
            <a:ext cx="1602969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6770" y="6096000"/>
            <a:ext cx="99347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5094" y="0"/>
            <a:ext cx="68562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943" y="452718"/>
            <a:ext cx="9402274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6" y="2052921"/>
            <a:ext cx="894421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2867" y="1790741"/>
            <a:ext cx="990599" cy="3047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48741" y="3225338"/>
            <a:ext cx="3859795" cy="3047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9845" y="295732"/>
            <a:ext cx="837981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798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489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23" r:id="rId30"/>
    <p:sldLayoutId id="2147483824" r:id="rId31"/>
    <p:sldLayoutId id="2147483825" r:id="rId32"/>
    <p:sldLayoutId id="2147483826" r:id="rId33"/>
    <p:sldLayoutId id="2147483827" r:id="rId34"/>
    <p:sldLayoutId id="2147483828" r:id="rId35"/>
    <p:sldLayoutId id="2147483829" r:id="rId36"/>
  </p:sldLayoutIdLst>
  <p:hf hdr="0"/>
  <p:txStyles>
    <p:titleStyle>
      <a:lvl1pPr algn="l" defTabSz="456926" rtl="0" eaLnBrk="1" latinLnBrk="0" hangingPunct="1">
        <a:spcBef>
          <a:spcPct val="0"/>
        </a:spcBef>
        <a:buNone/>
        <a:defRPr sz="4198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694" indent="-342694" algn="l" defTabSz="45692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8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504" indent="-285578" algn="l" defTabSz="45692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8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314" indent="-228462" algn="l" defTabSz="45692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9240" indent="-228462" algn="l" defTabSz="45692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6166" indent="-228462" algn="l" defTabSz="45692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3092" indent="-228462" algn="l" defTabSz="45692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0017" indent="-228462" algn="l" defTabSz="45692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6943" indent="-228462" algn="l" defTabSz="45692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3868" indent="-228462" algn="l" defTabSz="45692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5" Type="http://schemas.openxmlformats.org/officeDocument/2006/relationships/hyperlink" Target="mailto:williamb@mma.org.za" TargetMode="External"/><Relationship Id="rId4" Type="http://schemas.openxmlformats.org/officeDocument/2006/relationships/hyperlink" Target="mailto:izak.minnaar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Placeholder 76" descr="Close-up of circuit board">
            <a:extLst>
              <a:ext uri="{FF2B5EF4-FFF2-40B4-BE49-F238E27FC236}">
                <a16:creationId xmlns:a16="http://schemas.microsoft.com/office/drawing/2014/main" id="{2F849723-3772-4844-AB3A-EF3DFAF34B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350" r="15350"/>
          <a:stretch/>
        </p:blipFill>
        <p:spPr/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115C523A-AC40-4CBA-9DF4-B287ED32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532" y="1663895"/>
            <a:ext cx="8525552" cy="2039060"/>
          </a:xfrm>
          <a:solidFill>
            <a:schemeClr val="accent1">
              <a:lumMod val="50000"/>
              <a:alpha val="80000"/>
            </a:schemeClr>
          </a:solidFill>
          <a:ln w="28575">
            <a:solidFill>
              <a:schemeClr val="tx1">
                <a:lumMod val="85000"/>
              </a:schemeClr>
            </a:solidFill>
          </a:ln>
        </p:spPr>
        <p:txBody>
          <a:bodyPr vert="horz" lIns="359906" tIns="359906" rIns="359906" bIns="359906" rtlCol="0" anchor="t">
            <a:spAutoFit/>
          </a:bodyPr>
          <a:lstStyle/>
          <a:p>
            <a:pPr algn="ctr"/>
            <a:r>
              <a:rPr lang="en-US" sz="3200" b="1" u="sng" cap="none" spc="0" dirty="0">
                <a:ln>
                  <a:noFill/>
                </a:ln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PAIA REFORM PROJECT</a:t>
            </a:r>
            <a:br>
              <a:rPr lang="en-US" sz="3200" b="1" cap="none" spc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br>
              <a:rPr lang="en-US" sz="1799" b="1" cap="none" spc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2800" b="1" cap="none" spc="0" dirty="0">
                <a:ln>
                  <a:noFill/>
                </a:ln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Fit for purpose • In the public interest •</a:t>
            </a:r>
            <a:br>
              <a:rPr lang="en-US" sz="2800" b="1" cap="none" spc="0" dirty="0">
                <a:ln>
                  <a:noFill/>
                </a:ln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2800" b="1" cap="none" spc="0" dirty="0">
                <a:ln>
                  <a:noFill/>
                </a:ln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For the digital 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37D4C-F98A-A2C2-E6AB-FA7539782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9099" y="6165304"/>
            <a:ext cx="5643985" cy="584775"/>
          </a:xfr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Z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Expression Legal Network Launch</a:t>
            </a:r>
            <a:br>
              <a:rPr lang="en-Z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Johannesburg, 18 February 2025</a:t>
            </a:r>
          </a:p>
        </p:txBody>
      </p:sp>
    </p:spTree>
    <p:extLst>
      <p:ext uri="{BB962C8B-B14F-4D97-AF65-F5344CB8AC3E}">
        <p14:creationId xmlns:p14="http://schemas.microsoft.com/office/powerpoint/2010/main" val="188383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58C571-23E3-6C02-3DDD-4750AF061D41}"/>
              </a:ext>
            </a:extLst>
          </p:cNvPr>
          <p:cNvSpPr txBox="1"/>
          <p:nvPr/>
        </p:nvSpPr>
        <p:spPr>
          <a:xfrm rot="5400000">
            <a:off x="4868239" y="1198789"/>
            <a:ext cx="17926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ZA" sz="26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1759693-3115-BA58-7D9F-9AFBFE1E2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528722"/>
              </p:ext>
            </p:extLst>
          </p:nvPr>
        </p:nvGraphicFramePr>
        <p:xfrm>
          <a:off x="6742484" y="645828"/>
          <a:ext cx="533008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694ACC-025B-E589-94B4-65D10EEEC011}"/>
              </a:ext>
            </a:extLst>
          </p:cNvPr>
          <p:cNvSpPr txBox="1"/>
          <p:nvPr/>
        </p:nvSpPr>
        <p:spPr>
          <a:xfrm rot="16200000">
            <a:off x="5810149" y="4403145"/>
            <a:ext cx="18646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ZA" sz="26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HOW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8954C77-EF81-44BB-29A7-BFE9E11F54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4500174"/>
              </p:ext>
            </p:extLst>
          </p:nvPr>
        </p:nvGraphicFramePr>
        <p:xfrm>
          <a:off x="407809" y="645828"/>
          <a:ext cx="578246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580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1C4512D-6F5A-2CBF-6D18-899E03452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189172"/>
              </p:ext>
            </p:extLst>
          </p:nvPr>
        </p:nvGraphicFramePr>
        <p:xfrm>
          <a:off x="1413892" y="116632"/>
          <a:ext cx="4970700" cy="4790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EB7C052-8F8D-565B-E348-41C6403D1D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4616132"/>
              </p:ext>
            </p:extLst>
          </p:nvPr>
        </p:nvGraphicFramePr>
        <p:xfrm>
          <a:off x="3259641" y="476672"/>
          <a:ext cx="11988244" cy="3949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F6D6DB8-E722-CB44-9821-1C72BD106E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5725263"/>
              </p:ext>
            </p:extLst>
          </p:nvPr>
        </p:nvGraphicFramePr>
        <p:xfrm>
          <a:off x="549796" y="1844824"/>
          <a:ext cx="11413268" cy="7632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79463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5C3FB0-D891-1EFD-582F-43B61360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268" y="792157"/>
            <a:ext cx="7560840" cy="5273685"/>
          </a:xfrm>
          <a:prstGeom prst="rect">
            <a:avLst/>
          </a:prstGeom>
          <a:noFill/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2604217-8C0C-ED23-2BE3-963925257A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928020"/>
              </p:ext>
            </p:extLst>
          </p:nvPr>
        </p:nvGraphicFramePr>
        <p:xfrm>
          <a:off x="-1826468" y="476672"/>
          <a:ext cx="104411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55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Robot hand and human hand almost touch with their pointer fingers">
            <a:extLst>
              <a:ext uri="{FF2B5EF4-FFF2-40B4-BE49-F238E27FC236}">
                <a16:creationId xmlns:a16="http://schemas.microsoft.com/office/drawing/2014/main" id="{99832064-71DC-4D4A-BF64-B140BE0DBC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" r="30"/>
          <a:stretch/>
        </p:blipFill>
        <p:spPr>
          <a:xfrm flipH="1">
            <a:off x="6300" y="0"/>
            <a:ext cx="12188825" cy="6858000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AEA1D8-5A1E-9E0B-DCA9-B6EFD9F6D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640746"/>
              </p:ext>
            </p:extLst>
          </p:nvPr>
        </p:nvGraphicFramePr>
        <p:xfrm>
          <a:off x="261764" y="908720"/>
          <a:ext cx="11665296" cy="167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1440286469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362661098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825965902"/>
                    </a:ext>
                  </a:extLst>
                </a:gridCol>
              </a:tblGrid>
              <a:tr h="526499">
                <a:tc gridSpan="3">
                  <a:txBody>
                    <a:bodyPr/>
                    <a:lstStyle/>
                    <a:p>
                      <a:pPr algn="ctr"/>
                      <a:r>
                        <a:rPr lang="en-ZA" sz="1800" b="1" u="sng" dirty="0">
                          <a:solidFill>
                            <a:schemeClr val="tx1"/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FOR MORE INFORMATION ON THE PAIA REFORM PROJECT:</a:t>
                      </a:r>
                    </a:p>
                    <a:p>
                      <a:pPr algn="ctr"/>
                      <a:endParaRPr lang="en-ZA" sz="1400" dirty="0">
                        <a:ln>
                          <a:noFill/>
                        </a:ln>
                        <a:noFill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>
                        <a:ln>
                          <a:noFill/>
                        </a:ln>
                        <a:noFill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>
                        <a:ln>
                          <a:noFill/>
                        </a:ln>
                        <a:noFill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84264"/>
                  </a:ext>
                </a:extLst>
              </a:tr>
              <a:tr h="443367">
                <a:tc>
                  <a:txBody>
                    <a:bodyPr/>
                    <a:lstStyle/>
                    <a:p>
                      <a:pPr marL="0" marR="0" lvl="0" indent="0" algn="ctr" defTabSz="456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b="0" dirty="0">
                          <a:solidFill>
                            <a:srgbClr val="CC3399"/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Izak Minnaar </a:t>
                      </a:r>
                      <a:r>
                        <a:rPr lang="en-ZA" sz="14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| Media Consultant </a:t>
                      </a:r>
                      <a:br>
                        <a:rPr lang="en-ZA" sz="14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</a:br>
                      <a:r>
                        <a:rPr lang="en-ZA" sz="14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E: </a:t>
                      </a:r>
                      <a:r>
                        <a:rPr lang="en-ZA" sz="1400" b="0" i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Biome" panose="020B0503030204020804" pitchFamily="34" charset="0"/>
                          <a:cs typeface="Biome" panose="020B05030302040208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izak.minnaar@gmail.com</a:t>
                      </a:r>
                      <a:endParaRPr lang="en-ZA" sz="1400" b="0" dirty="0">
                        <a:ln>
                          <a:noFill/>
                        </a:ln>
                        <a:noFill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6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b="0" dirty="0">
                          <a:solidFill>
                            <a:srgbClr val="CC3399"/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William Bird</a:t>
                      </a:r>
                      <a:r>
                        <a:rPr lang="en-ZA" sz="1400" b="0" dirty="0">
                          <a:solidFill>
                            <a:srgbClr val="CC3399"/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 </a:t>
                      </a:r>
                      <a:r>
                        <a:rPr lang="en-ZA" sz="14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| Media Monitoring Africa</a:t>
                      </a:r>
                      <a:br>
                        <a:rPr lang="en-ZA" sz="14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</a:br>
                      <a:r>
                        <a:rPr lang="en-ZA" sz="14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E: </a:t>
                      </a:r>
                      <a:r>
                        <a:rPr lang="en-ZA" sz="14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williamb@mma.org.za</a:t>
                      </a:r>
                      <a:endParaRPr lang="en-ZA" sz="1400" b="0" dirty="0">
                        <a:ln>
                          <a:noFill/>
                        </a:ln>
                        <a:noFill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6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b="0" dirty="0">
                          <a:solidFill>
                            <a:srgbClr val="CC3399"/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Avani Singh</a:t>
                      </a:r>
                      <a:r>
                        <a:rPr lang="en-ZA" sz="1400" b="0" dirty="0">
                          <a:solidFill>
                            <a:srgbClr val="CC3399"/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 </a:t>
                      </a:r>
                      <a:r>
                        <a:rPr lang="en-ZA" sz="14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| Legal specialist</a:t>
                      </a:r>
                      <a:br>
                        <a:rPr lang="en-ZA" sz="14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</a:br>
                      <a:r>
                        <a:rPr lang="en-ZA" sz="1400" b="0" i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E: </a:t>
                      </a:r>
                      <a:r>
                        <a:rPr lang="en-ZA" sz="1400" b="0" i="0" u="sng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avani.rsa@outlook.com</a:t>
                      </a:r>
                      <a:endParaRPr lang="en-ZA" sz="1400" b="0" u="sng" dirty="0">
                        <a:solidFill>
                          <a:schemeClr val="tx1">
                            <a:lumMod val="95000"/>
                          </a:schemeClr>
                        </a:solidFill>
                        <a:latin typeface="Biome" panose="020B0503030204020804" pitchFamily="34" charset="0"/>
                        <a:cs typeface="Biome" panose="020B05030302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083120"/>
                  </a:ext>
                </a:extLst>
              </a:tr>
              <a:tr h="471078">
                <a:tc gridSpan="3">
                  <a:txBody>
                    <a:bodyPr/>
                    <a:lstStyle/>
                    <a:p>
                      <a:pPr algn="ctr"/>
                      <a:endParaRPr lang="en-ZA" sz="1400" u="sng" dirty="0">
                        <a:solidFill>
                          <a:srgbClr val="CC3399"/>
                        </a:solidFill>
                        <a:latin typeface="Biome" panose="020B0503030204020804" pitchFamily="34" charset="0"/>
                        <a:cs typeface="Biome" panose="020B0503030204020804" pitchFamily="34" charset="0"/>
                      </a:endParaRPr>
                    </a:p>
                    <a:p>
                      <a:pPr algn="ctr"/>
                      <a:r>
                        <a:rPr lang="en-ZA" sz="1600" u="sng" dirty="0">
                          <a:solidFill>
                            <a:srgbClr val="CC3399"/>
                          </a:solidFill>
                          <a:latin typeface="Biome" panose="020B0503030204020804" pitchFamily="34" charset="0"/>
                          <a:cs typeface="Biome" panose="020B0503030204020804" pitchFamily="34" charset="0"/>
                        </a:rPr>
                        <a:t>https://www.mediamonitoringafrica.org/democracy-governance/paia-reform/ </a:t>
                      </a:r>
                      <a:endParaRPr lang="en-ZA" sz="1600" dirty="0">
                        <a:ln>
                          <a:noFill/>
                        </a:ln>
                        <a:solidFill>
                          <a:srgbClr val="CC3399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>
                        <a:ln>
                          <a:noFill/>
                        </a:ln>
                        <a:noFill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>
                        <a:ln>
                          <a:noFill/>
                        </a:ln>
                        <a:noFill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95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94889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ch 16x9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787990.potx" id="{BDB9CD5E-36EC-45F3-B87D-6D062B8A3823}" vid="{51682E2F-7C85-4D6F-AD40-072EFC83910D}"/>
    </a:ext>
  </a:extLst>
</a:theme>
</file>

<file path=ppt/theme/theme2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1_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f9b5e87859ce6d7eedbdc6e4e4205c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5e0075ee7624d6a846e01eb6183742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4734E9-C274-4EB4-8E27-BAE9169A44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CF7ACA-83DF-48D1-85D1-C482ED91F65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A6D9222-8445-4CAF-97EE-09B50EF08B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343</Words>
  <Application>Microsoft Office PowerPoint</Application>
  <PresentationFormat>Custom</PresentationFormat>
  <Paragraphs>47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Biome</vt:lpstr>
      <vt:lpstr>Calibri</vt:lpstr>
      <vt:lpstr>Century Gothic</vt:lpstr>
      <vt:lpstr>Courier New</vt:lpstr>
      <vt:lpstr>Posterama</vt:lpstr>
      <vt:lpstr>Wingdings 3</vt:lpstr>
      <vt:lpstr>Tech 16x9</vt:lpstr>
      <vt:lpstr>Ion</vt:lpstr>
      <vt:lpstr>1_Ion</vt:lpstr>
      <vt:lpstr>PAIA REFORM PROJECT  Fit for purpose • In the public interest • For the digital age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2025-02-13T23:54:14Z</dcterms:created>
  <dcterms:modified xsi:type="dcterms:W3CDTF">2025-02-17T23:47:30Z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